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2" r:id="rId4"/>
    <p:sldMasterId id="2147483764" r:id="rId5"/>
  </p:sldMasterIdLst>
  <p:notesMasterIdLst>
    <p:notesMasterId r:id="rId56"/>
  </p:notesMasterIdLst>
  <p:handoutMasterIdLst>
    <p:handoutMasterId r:id="rId57"/>
  </p:handoutMasterIdLst>
  <p:sldIdLst>
    <p:sldId id="1041" r:id="rId6"/>
    <p:sldId id="1192" r:id="rId7"/>
    <p:sldId id="1288" r:id="rId8"/>
    <p:sldId id="1233" r:id="rId9"/>
    <p:sldId id="1232" r:id="rId10"/>
    <p:sldId id="1234" r:id="rId11"/>
    <p:sldId id="1235" r:id="rId12"/>
    <p:sldId id="1236" r:id="rId13"/>
    <p:sldId id="1281" r:id="rId14"/>
    <p:sldId id="1237" r:id="rId15"/>
    <p:sldId id="1239" r:id="rId16"/>
    <p:sldId id="1241" r:id="rId17"/>
    <p:sldId id="1242" r:id="rId18"/>
    <p:sldId id="1243" r:id="rId19"/>
    <p:sldId id="1244" r:id="rId20"/>
    <p:sldId id="1286" r:id="rId21"/>
    <p:sldId id="1245" r:id="rId22"/>
    <p:sldId id="1246" r:id="rId23"/>
    <p:sldId id="1247" r:id="rId24"/>
    <p:sldId id="1249" r:id="rId25"/>
    <p:sldId id="1253" r:id="rId26"/>
    <p:sldId id="1254" r:id="rId27"/>
    <p:sldId id="1289" r:id="rId28"/>
    <p:sldId id="1255" r:id="rId29"/>
    <p:sldId id="1256" r:id="rId30"/>
    <p:sldId id="1257" r:id="rId31"/>
    <p:sldId id="1258" r:id="rId32"/>
    <p:sldId id="1259" r:id="rId33"/>
    <p:sldId id="1260" r:id="rId34"/>
    <p:sldId id="1261" r:id="rId35"/>
    <p:sldId id="1262" r:id="rId36"/>
    <p:sldId id="1263" r:id="rId37"/>
    <p:sldId id="1282" r:id="rId38"/>
    <p:sldId id="1265" r:id="rId39"/>
    <p:sldId id="1266" r:id="rId40"/>
    <p:sldId id="1267" r:id="rId41"/>
    <p:sldId id="1268" r:id="rId42"/>
    <p:sldId id="1269" r:id="rId43"/>
    <p:sldId id="1287" r:id="rId44"/>
    <p:sldId id="1270" r:id="rId45"/>
    <p:sldId id="1271" r:id="rId46"/>
    <p:sldId id="1272" r:id="rId47"/>
    <p:sldId id="1273" r:id="rId48"/>
    <p:sldId id="1275" r:id="rId49"/>
    <p:sldId id="1276" r:id="rId50"/>
    <p:sldId id="1290" r:id="rId51"/>
    <p:sldId id="1285" r:id="rId52"/>
    <p:sldId id="1277" r:id="rId53"/>
    <p:sldId id="1278" r:id="rId54"/>
    <p:sldId id="1202" r:id="rId55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B4DE"/>
    <a:srgbClr val="1D94C9"/>
    <a:srgbClr val="063D67"/>
    <a:srgbClr val="7ECBEE"/>
    <a:srgbClr val="FFDD00"/>
    <a:srgbClr val="FFC800"/>
    <a:srgbClr val="043962"/>
    <a:srgbClr val="0093D6"/>
    <a:srgbClr val="FF8E00"/>
    <a:srgbClr val="1F9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6B95AA-ECC1-4A22-A57D-D8DAF1845490}" v="628" dt="2019-04-30T20:30:54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7" autoAdjust="0"/>
    <p:restoredTop sz="95077" autoAdjust="0"/>
  </p:normalViewPr>
  <p:slideViewPr>
    <p:cSldViewPr snapToGrid="0">
      <p:cViewPr varScale="1">
        <p:scale>
          <a:sx n="77" d="100"/>
          <a:sy n="77" d="100"/>
        </p:scale>
        <p:origin x="456" y="10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86580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 van den Muijsenberg" userId="7ee588bc23a73a37" providerId="LiveId" clId="{EF6B95AA-ECC1-4A22-A57D-D8DAF1845490}"/>
    <pc:docChg chg="undo custSel addSld delSld modSld">
      <pc:chgData name="Johan van den Muijsenberg" userId="7ee588bc23a73a37" providerId="LiveId" clId="{EF6B95AA-ECC1-4A22-A57D-D8DAF1845490}" dt="2019-04-30T20:30:54.047" v="622" actId="255"/>
      <pc:docMkLst>
        <pc:docMk/>
      </pc:docMkLst>
      <pc:sldChg chg="modSp">
        <pc:chgData name="Johan van den Muijsenberg" userId="7ee588bc23a73a37" providerId="LiveId" clId="{EF6B95AA-ECC1-4A22-A57D-D8DAF1845490}" dt="2019-04-14T11:10:22.272" v="141" actId="20577"/>
        <pc:sldMkLst>
          <pc:docMk/>
          <pc:sldMk cId="3933442704" sldId="1041"/>
        </pc:sldMkLst>
        <pc:spChg chg="mod">
          <ac:chgData name="Johan van den Muijsenberg" userId="7ee588bc23a73a37" providerId="LiveId" clId="{EF6B95AA-ECC1-4A22-A57D-D8DAF1845490}" dt="2019-04-14T11:06:38.691" v="2"/>
          <ac:spMkLst>
            <pc:docMk/>
            <pc:sldMk cId="3933442704" sldId="1041"/>
            <ac:spMk id="14" creationId="{03A72AE6-CFD7-F947-855B-5554730EDEC2}"/>
          </ac:spMkLst>
        </pc:spChg>
        <pc:spChg chg="mod">
          <ac:chgData name="Johan van den Muijsenberg" userId="7ee588bc23a73a37" providerId="LiveId" clId="{EF6B95AA-ECC1-4A22-A57D-D8DAF1845490}" dt="2019-04-14T11:07:26.749" v="78" actId="6549"/>
          <ac:spMkLst>
            <pc:docMk/>
            <pc:sldMk cId="3933442704" sldId="1041"/>
            <ac:spMk id="15" creationId="{0D6981BE-3498-AC42-9F92-A8CB5D3E3558}"/>
          </ac:spMkLst>
        </pc:spChg>
        <pc:spChg chg="mod">
          <ac:chgData name="Johan van den Muijsenberg" userId="7ee588bc23a73a37" providerId="LiveId" clId="{EF6B95AA-ECC1-4A22-A57D-D8DAF1845490}" dt="2019-04-14T11:07:17.277" v="75" actId="20577"/>
          <ac:spMkLst>
            <pc:docMk/>
            <pc:sldMk cId="3933442704" sldId="1041"/>
            <ac:spMk id="17" creationId="{2DD492D3-F5E5-9648-8828-F0C1B81103DF}"/>
          </ac:spMkLst>
        </pc:spChg>
        <pc:spChg chg="mod">
          <ac:chgData name="Johan van den Muijsenberg" userId="7ee588bc23a73a37" providerId="LiveId" clId="{EF6B95AA-ECC1-4A22-A57D-D8DAF1845490}" dt="2019-04-14T11:08:44.990" v="103" actId="14100"/>
          <ac:spMkLst>
            <pc:docMk/>
            <pc:sldMk cId="3933442704" sldId="1041"/>
            <ac:spMk id="18" creationId="{5B4291DB-8748-F343-89A4-0A9D900A71AB}"/>
          </ac:spMkLst>
        </pc:spChg>
        <pc:spChg chg="mod">
          <ac:chgData name="Johan van den Muijsenberg" userId="7ee588bc23a73a37" providerId="LiveId" clId="{EF6B95AA-ECC1-4A22-A57D-D8DAF1845490}" dt="2019-04-14T11:10:13.562" v="129" actId="20577"/>
          <ac:spMkLst>
            <pc:docMk/>
            <pc:sldMk cId="3933442704" sldId="1041"/>
            <ac:spMk id="19" creationId="{C2B84D1F-2133-AF48-8903-5948E79EEE35}"/>
          </ac:spMkLst>
        </pc:spChg>
        <pc:spChg chg="mod">
          <ac:chgData name="Johan van den Muijsenberg" userId="7ee588bc23a73a37" providerId="LiveId" clId="{EF6B95AA-ECC1-4A22-A57D-D8DAF1845490}" dt="2019-04-14T11:10:16.257" v="131" actId="20577"/>
          <ac:spMkLst>
            <pc:docMk/>
            <pc:sldMk cId="3933442704" sldId="1041"/>
            <ac:spMk id="20" creationId="{EAE183E6-F564-344C-BA75-B37E9E641F7D}"/>
          </ac:spMkLst>
        </pc:spChg>
        <pc:spChg chg="mod">
          <ac:chgData name="Johan van den Muijsenberg" userId="7ee588bc23a73a37" providerId="LiveId" clId="{EF6B95AA-ECC1-4A22-A57D-D8DAF1845490}" dt="2019-04-14T11:10:22.272" v="141" actId="20577"/>
          <ac:spMkLst>
            <pc:docMk/>
            <pc:sldMk cId="3933442704" sldId="1041"/>
            <ac:spMk id="21" creationId="{D47AB1E5-F07A-6E4F-8696-795A771FDCD2}"/>
          </ac:spMkLst>
        </pc:spChg>
      </pc:sldChg>
      <pc:sldChg chg="addSp delSp modSp add">
        <pc:chgData name="Johan van den Muijsenberg" userId="7ee588bc23a73a37" providerId="LiveId" clId="{EF6B95AA-ECC1-4A22-A57D-D8DAF1845490}" dt="2019-04-14T11:10:07.224" v="127" actId="20577"/>
        <pc:sldMkLst>
          <pc:docMk/>
          <pc:sldMk cId="790401404" sldId="1202"/>
        </pc:sldMkLst>
        <pc:spChg chg="mod">
          <ac:chgData name="Johan van den Muijsenberg" userId="7ee588bc23a73a37" providerId="LiveId" clId="{EF6B95AA-ECC1-4A22-A57D-D8DAF1845490}" dt="2019-04-14T11:09:14.693" v="106"/>
          <ac:spMkLst>
            <pc:docMk/>
            <pc:sldMk cId="790401404" sldId="1202"/>
            <ac:spMk id="3" creationId="{00000000-0000-0000-0000-000000000000}"/>
          </ac:spMkLst>
        </pc:spChg>
        <pc:spChg chg="mod">
          <ac:chgData name="Johan van den Muijsenberg" userId="7ee588bc23a73a37" providerId="LiveId" clId="{EF6B95AA-ECC1-4A22-A57D-D8DAF1845490}" dt="2019-04-14T11:09:06.365" v="105"/>
          <ac:spMkLst>
            <pc:docMk/>
            <pc:sldMk cId="790401404" sldId="1202"/>
            <ac:spMk id="4" creationId="{00000000-0000-0000-0000-000000000000}"/>
          </ac:spMkLst>
        </pc:spChg>
        <pc:spChg chg="mod">
          <ac:chgData name="Johan van den Muijsenberg" userId="7ee588bc23a73a37" providerId="LiveId" clId="{EF6B95AA-ECC1-4A22-A57D-D8DAF1845490}" dt="2019-04-14T11:08:31.203" v="100"/>
          <ac:spMkLst>
            <pc:docMk/>
            <pc:sldMk cId="790401404" sldId="1202"/>
            <ac:spMk id="6" creationId="{00000000-0000-0000-0000-000000000000}"/>
          </ac:spMkLst>
        </pc:spChg>
        <pc:spChg chg="add del mod">
          <ac:chgData name="Johan van den Muijsenberg" userId="7ee588bc23a73a37" providerId="LiveId" clId="{EF6B95AA-ECC1-4A22-A57D-D8DAF1845490}" dt="2019-04-14T11:10:01.191" v="121" actId="20577"/>
          <ac:spMkLst>
            <pc:docMk/>
            <pc:sldMk cId="790401404" sldId="1202"/>
            <ac:spMk id="7" creationId="{00000000-0000-0000-0000-000000000000}"/>
          </ac:spMkLst>
        </pc:spChg>
        <pc:spChg chg="add del mod">
          <ac:chgData name="Johan van den Muijsenberg" userId="7ee588bc23a73a37" providerId="LiveId" clId="{EF6B95AA-ECC1-4A22-A57D-D8DAF1845490}" dt="2019-04-14T11:10:04.273" v="123" actId="20577"/>
          <ac:spMkLst>
            <pc:docMk/>
            <pc:sldMk cId="790401404" sldId="1202"/>
            <ac:spMk id="8" creationId="{00000000-0000-0000-0000-000000000000}"/>
          </ac:spMkLst>
        </pc:spChg>
        <pc:spChg chg="mod">
          <ac:chgData name="Johan van den Muijsenberg" userId="7ee588bc23a73a37" providerId="LiveId" clId="{EF6B95AA-ECC1-4A22-A57D-D8DAF1845490}" dt="2019-04-14T11:10:07.224" v="127" actId="20577"/>
          <ac:spMkLst>
            <pc:docMk/>
            <pc:sldMk cId="790401404" sldId="1202"/>
            <ac:spMk id="9" creationId="{00000000-0000-0000-0000-000000000000}"/>
          </ac:spMkLst>
        </pc:spChg>
        <pc:spChg chg="add del">
          <ac:chgData name="Johan van den Muijsenberg" userId="7ee588bc23a73a37" providerId="LiveId" clId="{EF6B95AA-ECC1-4A22-A57D-D8DAF1845490}" dt="2019-04-14T11:09:52.480" v="118" actId="478"/>
          <ac:spMkLst>
            <pc:docMk/>
            <pc:sldMk cId="790401404" sldId="1202"/>
            <ac:spMk id="10" creationId="{00000000-0000-0000-0000-000000000000}"/>
          </ac:spMkLst>
        </pc:spChg>
        <pc:spChg chg="add del mod">
          <ac:chgData name="Johan van den Muijsenberg" userId="7ee588bc23a73a37" providerId="LiveId" clId="{EF6B95AA-ECC1-4A22-A57D-D8DAF1845490}" dt="2019-04-14T11:09:52.245" v="117" actId="478"/>
          <ac:spMkLst>
            <pc:docMk/>
            <pc:sldMk cId="790401404" sldId="1202"/>
            <ac:spMk id="11" creationId="{AF77A604-0690-4764-BBAB-37CBC92B02F5}"/>
          </ac:spMkLst>
        </pc:spChg>
        <pc:picChg chg="mod">
          <ac:chgData name="Johan van den Muijsenberg" userId="7ee588bc23a73a37" providerId="LiveId" clId="{EF6B95AA-ECC1-4A22-A57D-D8DAF1845490}" dt="2019-04-14T11:08:32.888" v="101" actId="1076"/>
          <ac:picMkLst>
            <pc:docMk/>
            <pc:sldMk cId="790401404" sldId="1202"/>
            <ac:picMk id="12" creationId="{00000000-0000-0000-0000-000000000000}"/>
          </ac:picMkLst>
        </pc:picChg>
      </pc:sldChg>
      <pc:sldChg chg="addSp delSp modSp">
        <pc:chgData name="Johan van den Muijsenberg" userId="7ee588bc23a73a37" providerId="LiveId" clId="{EF6B95AA-ECC1-4A22-A57D-D8DAF1845490}" dt="2019-04-14T11:11:52.270" v="149"/>
        <pc:sldMkLst>
          <pc:docMk/>
          <pc:sldMk cId="328687669" sldId="1232"/>
        </pc:sldMkLst>
        <pc:spChg chg="mod">
          <ac:chgData name="Johan van den Muijsenberg" userId="7ee588bc23a73a37" providerId="LiveId" clId="{EF6B95AA-ECC1-4A22-A57D-D8DAF1845490}" dt="2019-04-14T11:11:26.817" v="145"/>
          <ac:spMkLst>
            <pc:docMk/>
            <pc:sldMk cId="328687669" sldId="1232"/>
            <ac:spMk id="2" creationId="{54185379-9F9A-4CEE-8F79-A49E594D28B3}"/>
          </ac:spMkLst>
        </pc:spChg>
        <pc:spChg chg="del">
          <ac:chgData name="Johan van den Muijsenberg" userId="7ee588bc23a73a37" providerId="LiveId" clId="{EF6B95AA-ECC1-4A22-A57D-D8DAF1845490}" dt="2019-04-14T11:11:43.249" v="148" actId="478"/>
          <ac:spMkLst>
            <pc:docMk/>
            <pc:sldMk cId="328687669" sldId="1232"/>
            <ac:spMk id="3" creationId="{27C4D2D8-3801-4B70-96BB-CDBD7F6320C8}"/>
          </ac:spMkLst>
        </pc:spChg>
        <pc:spChg chg="add">
          <ac:chgData name="Johan van den Muijsenberg" userId="7ee588bc23a73a37" providerId="LiveId" clId="{EF6B95AA-ECC1-4A22-A57D-D8DAF1845490}" dt="2019-04-14T11:11:33.807" v="146"/>
          <ac:spMkLst>
            <pc:docMk/>
            <pc:sldMk cId="328687669" sldId="1232"/>
            <ac:spMk id="4" creationId="{941727B8-A63C-4DD0-9860-E85A1065EEF8}"/>
          </ac:spMkLst>
        </pc:spChg>
        <pc:spChg chg="add">
          <ac:chgData name="Johan van den Muijsenberg" userId="7ee588bc23a73a37" providerId="LiveId" clId="{EF6B95AA-ECC1-4A22-A57D-D8DAF1845490}" dt="2019-04-14T11:11:52.270" v="149"/>
          <ac:spMkLst>
            <pc:docMk/>
            <pc:sldMk cId="328687669" sldId="1232"/>
            <ac:spMk id="6" creationId="{00382A3E-7DCA-456A-9BAF-ED6974AE03AA}"/>
          </ac:spMkLst>
        </pc:spChg>
        <pc:picChg chg="add">
          <ac:chgData name="Johan van den Muijsenberg" userId="7ee588bc23a73a37" providerId="LiveId" clId="{EF6B95AA-ECC1-4A22-A57D-D8DAF1845490}" dt="2019-04-14T11:11:38.274" v="147"/>
          <ac:picMkLst>
            <pc:docMk/>
            <pc:sldMk cId="328687669" sldId="1232"/>
            <ac:picMk id="5" creationId="{069326C6-FBF7-4E99-92E6-83A2CB82D5CA}"/>
          </ac:picMkLst>
        </pc:picChg>
      </pc:sldChg>
      <pc:sldChg chg="addSp delSp modSp">
        <pc:chgData name="Johan van den Muijsenberg" userId="7ee588bc23a73a37" providerId="LiveId" clId="{EF6B95AA-ECC1-4A22-A57D-D8DAF1845490}" dt="2019-04-14T11:12:32.886" v="155" actId="478"/>
        <pc:sldMkLst>
          <pc:docMk/>
          <pc:sldMk cId="219268202" sldId="1233"/>
        </pc:sldMkLst>
        <pc:spChg chg="mod">
          <ac:chgData name="Johan van den Muijsenberg" userId="7ee588bc23a73a37" providerId="LiveId" clId="{EF6B95AA-ECC1-4A22-A57D-D8DAF1845490}" dt="2019-04-14T11:12:00.742" v="150"/>
          <ac:spMkLst>
            <pc:docMk/>
            <pc:sldMk cId="219268202" sldId="1233"/>
            <ac:spMk id="2" creationId="{435BB8B4-B5B4-44B9-AF30-D0FC4C7CBE77}"/>
          </ac:spMkLst>
        </pc:spChg>
        <pc:spChg chg="del">
          <ac:chgData name="Johan van den Muijsenberg" userId="7ee588bc23a73a37" providerId="LiveId" clId="{EF6B95AA-ECC1-4A22-A57D-D8DAF1845490}" dt="2019-04-14T11:12:32.886" v="155" actId="478"/>
          <ac:spMkLst>
            <pc:docMk/>
            <pc:sldMk cId="219268202" sldId="1233"/>
            <ac:spMk id="3" creationId="{2A57D1F3-9897-4451-9421-D4ED3504ABE6}"/>
          </ac:spMkLst>
        </pc:spChg>
        <pc:spChg chg="add">
          <ac:chgData name="Johan van den Muijsenberg" userId="7ee588bc23a73a37" providerId="LiveId" clId="{EF6B95AA-ECC1-4A22-A57D-D8DAF1845490}" dt="2019-04-14T11:12:06.056" v="151"/>
          <ac:spMkLst>
            <pc:docMk/>
            <pc:sldMk cId="219268202" sldId="1233"/>
            <ac:spMk id="4" creationId="{C9F792BB-6F58-4F13-87F9-06ED8D3C5B49}"/>
          </ac:spMkLst>
        </pc:spChg>
        <pc:spChg chg="add">
          <ac:chgData name="Johan van den Muijsenberg" userId="7ee588bc23a73a37" providerId="LiveId" clId="{EF6B95AA-ECC1-4A22-A57D-D8DAF1845490}" dt="2019-04-14T11:12:13.039" v="152"/>
          <ac:spMkLst>
            <pc:docMk/>
            <pc:sldMk cId="219268202" sldId="1233"/>
            <ac:spMk id="5" creationId="{378FD729-C8B9-449F-8F7B-33A4CA547F78}"/>
          </ac:spMkLst>
        </pc:spChg>
      </pc:sldChg>
      <pc:sldChg chg="addSp modSp">
        <pc:chgData name="Johan van den Muijsenberg" userId="7ee588bc23a73a37" providerId="LiveId" clId="{EF6B95AA-ECC1-4A22-A57D-D8DAF1845490}" dt="2019-04-30T20:19:38.011" v="241" actId="255"/>
        <pc:sldMkLst>
          <pc:docMk/>
          <pc:sldMk cId="1218020680" sldId="1234"/>
        </pc:sldMkLst>
        <pc:spChg chg="mod">
          <ac:chgData name="Johan van den Muijsenberg" userId="7ee588bc23a73a37" providerId="LiveId" clId="{EF6B95AA-ECC1-4A22-A57D-D8DAF1845490}" dt="2019-04-14T11:12:58.166" v="157"/>
          <ac:spMkLst>
            <pc:docMk/>
            <pc:sldMk cId="1218020680" sldId="1234"/>
            <ac:spMk id="2" creationId="{2BBAA164-2539-4329-8C65-051BCB8CC97F}"/>
          </ac:spMkLst>
        </pc:spChg>
        <pc:spChg chg="mod">
          <ac:chgData name="Johan van den Muijsenberg" userId="7ee588bc23a73a37" providerId="LiveId" clId="{EF6B95AA-ECC1-4A22-A57D-D8DAF1845490}" dt="2019-04-30T20:19:38.011" v="241" actId="255"/>
          <ac:spMkLst>
            <pc:docMk/>
            <pc:sldMk cId="1218020680" sldId="1234"/>
            <ac:spMk id="3" creationId="{74A65F40-1712-4B34-95AC-2AE20F655100}"/>
          </ac:spMkLst>
        </pc:spChg>
        <pc:spChg chg="add">
          <ac:chgData name="Johan van den Muijsenberg" userId="7ee588bc23a73a37" providerId="LiveId" clId="{EF6B95AA-ECC1-4A22-A57D-D8DAF1845490}" dt="2019-04-14T11:13:30.990" v="161"/>
          <ac:spMkLst>
            <pc:docMk/>
            <pc:sldMk cId="1218020680" sldId="1234"/>
            <ac:spMk id="4" creationId="{4B487975-BB99-4718-86EE-4BC4BBAE1EB0}"/>
          </ac:spMkLst>
        </pc:spChg>
        <pc:spChg chg="add">
          <ac:chgData name="Johan van den Muijsenberg" userId="7ee588bc23a73a37" providerId="LiveId" clId="{EF6B95AA-ECC1-4A22-A57D-D8DAF1845490}" dt="2019-04-14T11:13:40.370" v="162"/>
          <ac:spMkLst>
            <pc:docMk/>
            <pc:sldMk cId="1218020680" sldId="1234"/>
            <ac:spMk id="6" creationId="{81E705BD-92D9-4D3F-A373-3E40684F673D}"/>
          </ac:spMkLst>
        </pc:spChg>
        <pc:spChg chg="add">
          <ac:chgData name="Johan van den Muijsenberg" userId="7ee588bc23a73a37" providerId="LiveId" clId="{EF6B95AA-ECC1-4A22-A57D-D8DAF1845490}" dt="2019-04-14T11:13:40.370" v="162"/>
          <ac:spMkLst>
            <pc:docMk/>
            <pc:sldMk cId="1218020680" sldId="1234"/>
            <ac:spMk id="7" creationId="{F51B9826-762A-410F-A15D-2B59569E1292}"/>
          </ac:spMkLst>
        </pc:spChg>
        <pc:spChg chg="add">
          <ac:chgData name="Johan van den Muijsenberg" userId="7ee588bc23a73a37" providerId="LiveId" clId="{EF6B95AA-ECC1-4A22-A57D-D8DAF1845490}" dt="2019-04-14T11:13:48.219" v="164"/>
          <ac:spMkLst>
            <pc:docMk/>
            <pc:sldMk cId="1218020680" sldId="1234"/>
            <ac:spMk id="9" creationId="{39442065-5BDE-44D6-A419-D9F89F85BADC}"/>
          </ac:spMkLst>
        </pc:spChg>
        <pc:spChg chg="add mod">
          <ac:chgData name="Johan van den Muijsenberg" userId="7ee588bc23a73a37" providerId="LiveId" clId="{EF6B95AA-ECC1-4A22-A57D-D8DAF1845490}" dt="2019-04-14T11:13:51.831" v="165" actId="1076"/>
          <ac:spMkLst>
            <pc:docMk/>
            <pc:sldMk cId="1218020680" sldId="1234"/>
            <ac:spMk id="10" creationId="{EEBFACAA-AEBB-4896-8696-DC801DF9307E}"/>
          </ac:spMkLst>
        </pc:spChg>
        <pc:grpChg chg="add mod">
          <ac:chgData name="Johan van den Muijsenberg" userId="7ee588bc23a73a37" providerId="LiveId" clId="{EF6B95AA-ECC1-4A22-A57D-D8DAF1845490}" dt="2019-04-14T11:13:42.326" v="163"/>
          <ac:grpSpMkLst>
            <pc:docMk/>
            <pc:sldMk cId="1218020680" sldId="1234"/>
            <ac:grpSpMk id="5" creationId="{BE98EE85-EC88-445D-A2F1-1DF6E0F97C22}"/>
          </ac:grpSpMkLst>
        </pc:grpChg>
        <pc:graphicFrameChg chg="add">
          <ac:chgData name="Johan van den Muijsenberg" userId="7ee588bc23a73a37" providerId="LiveId" clId="{EF6B95AA-ECC1-4A22-A57D-D8DAF1845490}" dt="2019-04-14T11:13:48.219" v="164"/>
          <ac:graphicFrameMkLst>
            <pc:docMk/>
            <pc:sldMk cId="1218020680" sldId="1234"/>
            <ac:graphicFrameMk id="8" creationId="{93B2FF4D-E7AD-4BF5-BE58-A30062D8B772}"/>
          </ac:graphicFrameMkLst>
        </pc:graphicFrameChg>
      </pc:sldChg>
      <pc:sldChg chg="addSp modSp">
        <pc:chgData name="Johan van den Muijsenberg" userId="7ee588bc23a73a37" providerId="LiveId" clId="{EF6B95AA-ECC1-4A22-A57D-D8DAF1845490}" dt="2019-04-30T20:19:53.187" v="243" actId="255"/>
        <pc:sldMkLst>
          <pc:docMk/>
          <pc:sldMk cId="3544573980" sldId="1235"/>
        </pc:sldMkLst>
        <pc:spChg chg="mod">
          <ac:chgData name="Johan van den Muijsenberg" userId="7ee588bc23a73a37" providerId="LiveId" clId="{EF6B95AA-ECC1-4A22-A57D-D8DAF1845490}" dt="2019-04-14T11:13:03.603" v="158"/>
          <ac:spMkLst>
            <pc:docMk/>
            <pc:sldMk cId="3544573980" sldId="1235"/>
            <ac:spMk id="2" creationId="{05246B74-73BF-4CAF-9F1F-12B39A4446DC}"/>
          </ac:spMkLst>
        </pc:spChg>
        <pc:spChg chg="mod">
          <ac:chgData name="Johan van den Muijsenberg" userId="7ee588bc23a73a37" providerId="LiveId" clId="{EF6B95AA-ECC1-4A22-A57D-D8DAF1845490}" dt="2019-04-30T20:19:53.187" v="243" actId="255"/>
          <ac:spMkLst>
            <pc:docMk/>
            <pc:sldMk cId="3544573980" sldId="1235"/>
            <ac:spMk id="3" creationId="{1274A9FC-14C0-4918-96E0-6FCC21F618EC}"/>
          </ac:spMkLst>
        </pc:spChg>
        <pc:spChg chg="add">
          <ac:chgData name="Johan van den Muijsenberg" userId="7ee588bc23a73a37" providerId="LiveId" clId="{EF6B95AA-ECC1-4A22-A57D-D8DAF1845490}" dt="2019-04-14T11:14:21.533" v="168"/>
          <ac:spMkLst>
            <pc:docMk/>
            <pc:sldMk cId="3544573980" sldId="1235"/>
            <ac:spMk id="4" creationId="{721275EF-DFE8-4A0D-95E3-42D5997D505A}"/>
          </ac:spMkLst>
        </pc:spChg>
      </pc:sldChg>
      <pc:sldChg chg="addSp modSp modAnim">
        <pc:chgData name="Johan van den Muijsenberg" userId="7ee588bc23a73a37" providerId="LiveId" clId="{EF6B95AA-ECC1-4A22-A57D-D8DAF1845490}" dt="2019-04-30T20:20:00.795" v="244" actId="255"/>
        <pc:sldMkLst>
          <pc:docMk/>
          <pc:sldMk cId="2613198414" sldId="1236"/>
        </pc:sldMkLst>
        <pc:spChg chg="mod">
          <ac:chgData name="Johan van den Muijsenberg" userId="7ee588bc23a73a37" providerId="LiveId" clId="{EF6B95AA-ECC1-4A22-A57D-D8DAF1845490}" dt="2019-04-14T11:13:07.638" v="159"/>
          <ac:spMkLst>
            <pc:docMk/>
            <pc:sldMk cId="2613198414" sldId="1236"/>
            <ac:spMk id="2" creationId="{12AA8E0D-5390-4EFE-BAF9-A9B048EC5C6E}"/>
          </ac:spMkLst>
        </pc:spChg>
        <pc:spChg chg="mod">
          <ac:chgData name="Johan van den Muijsenberg" userId="7ee588bc23a73a37" providerId="LiveId" clId="{EF6B95AA-ECC1-4A22-A57D-D8DAF1845490}" dt="2019-04-30T20:20:00.795" v="244" actId="255"/>
          <ac:spMkLst>
            <pc:docMk/>
            <pc:sldMk cId="2613198414" sldId="1236"/>
            <ac:spMk id="3" creationId="{2C53A8E8-67C6-4EA7-9C0D-1648707B9BAA}"/>
          </ac:spMkLst>
        </pc:spChg>
        <pc:spChg chg="add">
          <ac:chgData name="Johan van den Muijsenberg" userId="7ee588bc23a73a37" providerId="LiveId" clId="{EF6B95AA-ECC1-4A22-A57D-D8DAF1845490}" dt="2019-04-14T11:14:39.779" v="171"/>
          <ac:spMkLst>
            <pc:docMk/>
            <pc:sldMk cId="2613198414" sldId="1236"/>
            <ac:spMk id="4" creationId="{07701FB7-8405-46AD-95D3-BED934B8D7C7}"/>
          </ac:spMkLst>
        </pc:spChg>
        <pc:spChg chg="add">
          <ac:chgData name="Johan van den Muijsenberg" userId="7ee588bc23a73a37" providerId="LiveId" clId="{EF6B95AA-ECC1-4A22-A57D-D8DAF1845490}" dt="2019-04-14T11:14:45.493" v="172"/>
          <ac:spMkLst>
            <pc:docMk/>
            <pc:sldMk cId="2613198414" sldId="1236"/>
            <ac:spMk id="6" creationId="{6F6D5523-2019-4FA6-9311-629BCFF74F28}"/>
          </ac:spMkLst>
        </pc:spChg>
        <pc:picChg chg="add">
          <ac:chgData name="Johan van den Muijsenberg" userId="7ee588bc23a73a37" providerId="LiveId" clId="{EF6B95AA-ECC1-4A22-A57D-D8DAF1845490}" dt="2019-04-14T11:14:45.493" v="172"/>
          <ac:picMkLst>
            <pc:docMk/>
            <pc:sldMk cId="2613198414" sldId="1236"/>
            <ac:picMk id="5" creationId="{EF274A19-0945-4CFE-8335-A04E3C23AE55}"/>
          </ac:picMkLst>
        </pc:picChg>
      </pc:sldChg>
      <pc:sldChg chg="modSp">
        <pc:chgData name="Johan van den Muijsenberg" userId="7ee588bc23a73a37" providerId="LiveId" clId="{EF6B95AA-ECC1-4A22-A57D-D8DAF1845490}" dt="2019-04-30T20:20:13.291" v="245" actId="255"/>
        <pc:sldMkLst>
          <pc:docMk/>
          <pc:sldMk cId="229227658" sldId="1243"/>
        </pc:sldMkLst>
        <pc:spChg chg="mod">
          <ac:chgData name="Johan van den Muijsenberg" userId="7ee588bc23a73a37" providerId="LiveId" clId="{EF6B95AA-ECC1-4A22-A57D-D8DAF1845490}" dt="2019-04-30T20:20:13.291" v="245" actId="255"/>
          <ac:spMkLst>
            <pc:docMk/>
            <pc:sldMk cId="229227658" sldId="1243"/>
            <ac:spMk id="3" creationId="{9E0DED92-8441-4DEF-91D2-F0CC8BA0F24E}"/>
          </ac:spMkLst>
        </pc:spChg>
      </pc:sldChg>
      <pc:sldChg chg="modSp">
        <pc:chgData name="Johan van den Muijsenberg" userId="7ee588bc23a73a37" providerId="LiveId" clId="{EF6B95AA-ECC1-4A22-A57D-D8DAF1845490}" dt="2019-04-30T20:20:32.370" v="247" actId="255"/>
        <pc:sldMkLst>
          <pc:docMk/>
          <pc:sldMk cId="1131578265" sldId="1244"/>
        </pc:sldMkLst>
        <pc:spChg chg="mod">
          <ac:chgData name="Johan van den Muijsenberg" userId="7ee588bc23a73a37" providerId="LiveId" clId="{EF6B95AA-ECC1-4A22-A57D-D8DAF1845490}" dt="2019-04-30T20:20:32.370" v="247" actId="255"/>
          <ac:spMkLst>
            <pc:docMk/>
            <pc:sldMk cId="1131578265" sldId="1244"/>
            <ac:spMk id="3" creationId="{E78D6CD4-44C0-47D1-87AF-5A2D6EA64A9C}"/>
          </ac:spMkLst>
        </pc:spChg>
      </pc:sldChg>
      <pc:sldChg chg="modSp">
        <pc:chgData name="Johan van den Muijsenberg" userId="7ee588bc23a73a37" providerId="LiveId" clId="{EF6B95AA-ECC1-4A22-A57D-D8DAF1845490}" dt="2019-04-30T20:20:52.082" v="249" actId="255"/>
        <pc:sldMkLst>
          <pc:docMk/>
          <pc:sldMk cId="429198416" sldId="1245"/>
        </pc:sldMkLst>
        <pc:spChg chg="mod">
          <ac:chgData name="Johan van den Muijsenberg" userId="7ee588bc23a73a37" providerId="LiveId" clId="{EF6B95AA-ECC1-4A22-A57D-D8DAF1845490}" dt="2019-04-30T20:20:52.082" v="249" actId="255"/>
          <ac:spMkLst>
            <pc:docMk/>
            <pc:sldMk cId="429198416" sldId="1245"/>
            <ac:spMk id="3" creationId="{192D60B3-4E9B-477A-BB9D-729549C60B57}"/>
          </ac:spMkLst>
        </pc:spChg>
      </pc:sldChg>
      <pc:sldChg chg="modSp">
        <pc:chgData name="Johan van den Muijsenberg" userId="7ee588bc23a73a37" providerId="LiveId" clId="{EF6B95AA-ECC1-4A22-A57D-D8DAF1845490}" dt="2019-04-30T20:20:59.699" v="250" actId="255"/>
        <pc:sldMkLst>
          <pc:docMk/>
          <pc:sldMk cId="1844430918" sldId="1246"/>
        </pc:sldMkLst>
        <pc:spChg chg="mod">
          <ac:chgData name="Johan van den Muijsenberg" userId="7ee588bc23a73a37" providerId="LiveId" clId="{EF6B95AA-ECC1-4A22-A57D-D8DAF1845490}" dt="2019-04-30T20:20:59.699" v="250" actId="255"/>
          <ac:spMkLst>
            <pc:docMk/>
            <pc:sldMk cId="1844430918" sldId="1246"/>
            <ac:spMk id="3" creationId="{D4B288F1-B642-4D50-9BFD-3C2AC3C9A533}"/>
          </ac:spMkLst>
        </pc:spChg>
      </pc:sldChg>
      <pc:sldChg chg="modSp">
        <pc:chgData name="Johan van den Muijsenberg" userId="7ee588bc23a73a37" providerId="LiveId" clId="{EF6B95AA-ECC1-4A22-A57D-D8DAF1845490}" dt="2019-04-30T20:21:06.595" v="251" actId="255"/>
        <pc:sldMkLst>
          <pc:docMk/>
          <pc:sldMk cId="50368607" sldId="1247"/>
        </pc:sldMkLst>
        <pc:spChg chg="mod">
          <ac:chgData name="Johan van den Muijsenberg" userId="7ee588bc23a73a37" providerId="LiveId" clId="{EF6B95AA-ECC1-4A22-A57D-D8DAF1845490}" dt="2019-04-30T20:21:06.595" v="251" actId="255"/>
          <ac:spMkLst>
            <pc:docMk/>
            <pc:sldMk cId="50368607" sldId="1247"/>
            <ac:spMk id="3" creationId="{B73E3E8A-0F39-42A0-9D71-8867E5A05CC5}"/>
          </ac:spMkLst>
        </pc:spChg>
      </pc:sldChg>
      <pc:sldChg chg="modSp">
        <pc:chgData name="Johan van den Muijsenberg" userId="7ee588bc23a73a37" providerId="LiveId" clId="{EF6B95AA-ECC1-4A22-A57D-D8DAF1845490}" dt="2019-04-30T20:21:14.499" v="252" actId="255"/>
        <pc:sldMkLst>
          <pc:docMk/>
          <pc:sldMk cId="1868480790" sldId="1249"/>
        </pc:sldMkLst>
        <pc:spChg chg="mod">
          <ac:chgData name="Johan van den Muijsenberg" userId="7ee588bc23a73a37" providerId="LiveId" clId="{EF6B95AA-ECC1-4A22-A57D-D8DAF1845490}" dt="2019-04-30T20:21:14.499" v="252" actId="255"/>
          <ac:spMkLst>
            <pc:docMk/>
            <pc:sldMk cId="1868480790" sldId="1249"/>
            <ac:spMk id="3" creationId="{4A8EC125-9024-4CCE-BFD4-159E57B1A27A}"/>
          </ac:spMkLst>
        </pc:spChg>
      </pc:sldChg>
      <pc:sldChg chg="modSp">
        <pc:chgData name="Johan van den Muijsenberg" userId="7ee588bc23a73a37" providerId="LiveId" clId="{EF6B95AA-ECC1-4A22-A57D-D8DAF1845490}" dt="2019-04-30T20:21:21.658" v="253" actId="255"/>
        <pc:sldMkLst>
          <pc:docMk/>
          <pc:sldMk cId="3987017375" sldId="1253"/>
        </pc:sldMkLst>
        <pc:spChg chg="mod">
          <ac:chgData name="Johan van den Muijsenberg" userId="7ee588bc23a73a37" providerId="LiveId" clId="{EF6B95AA-ECC1-4A22-A57D-D8DAF1845490}" dt="2019-04-30T20:21:21.658" v="253" actId="255"/>
          <ac:spMkLst>
            <pc:docMk/>
            <pc:sldMk cId="3987017375" sldId="1253"/>
            <ac:spMk id="3" creationId="{BC98608A-3C5D-4D7E-82A8-A1340939ADCF}"/>
          </ac:spMkLst>
        </pc:spChg>
      </pc:sldChg>
      <pc:sldChg chg="modSp">
        <pc:chgData name="Johan van den Muijsenberg" userId="7ee588bc23a73a37" providerId="LiveId" clId="{EF6B95AA-ECC1-4A22-A57D-D8DAF1845490}" dt="2019-04-30T20:21:28.154" v="254" actId="255"/>
        <pc:sldMkLst>
          <pc:docMk/>
          <pc:sldMk cId="3597542052" sldId="1254"/>
        </pc:sldMkLst>
        <pc:spChg chg="mod">
          <ac:chgData name="Johan van den Muijsenberg" userId="7ee588bc23a73a37" providerId="LiveId" clId="{EF6B95AA-ECC1-4A22-A57D-D8DAF1845490}" dt="2019-04-30T20:21:28.154" v="254" actId="255"/>
          <ac:spMkLst>
            <pc:docMk/>
            <pc:sldMk cId="3597542052" sldId="1254"/>
            <ac:spMk id="3" creationId="{D8C9F822-5FA9-4FB1-8B84-4832465CE39E}"/>
          </ac:spMkLst>
        </pc:spChg>
      </pc:sldChg>
      <pc:sldChg chg="modSp">
        <pc:chgData name="Johan van den Muijsenberg" userId="7ee588bc23a73a37" providerId="LiveId" clId="{EF6B95AA-ECC1-4A22-A57D-D8DAF1845490}" dt="2019-04-30T20:21:48.794" v="256" actId="255"/>
        <pc:sldMkLst>
          <pc:docMk/>
          <pc:sldMk cId="1546427095" sldId="1255"/>
        </pc:sldMkLst>
        <pc:spChg chg="mod">
          <ac:chgData name="Johan van den Muijsenberg" userId="7ee588bc23a73a37" providerId="LiveId" clId="{EF6B95AA-ECC1-4A22-A57D-D8DAF1845490}" dt="2019-04-30T20:14:43.637" v="198" actId="255"/>
          <ac:spMkLst>
            <pc:docMk/>
            <pc:sldMk cId="1546427095" sldId="1255"/>
            <ac:spMk id="2" creationId="{8350C7A5-AA78-4486-B95A-560C58BDA108}"/>
          </ac:spMkLst>
        </pc:spChg>
        <pc:spChg chg="mod">
          <ac:chgData name="Johan van den Muijsenberg" userId="7ee588bc23a73a37" providerId="LiveId" clId="{EF6B95AA-ECC1-4A22-A57D-D8DAF1845490}" dt="2019-04-30T20:21:48.794" v="256" actId="255"/>
          <ac:spMkLst>
            <pc:docMk/>
            <pc:sldMk cId="1546427095" sldId="1255"/>
            <ac:spMk id="3" creationId="{45FF3193-CF3B-4AD2-957F-9F7908147FD3}"/>
          </ac:spMkLst>
        </pc:spChg>
      </pc:sldChg>
      <pc:sldChg chg="modSp">
        <pc:chgData name="Johan van den Muijsenberg" userId="7ee588bc23a73a37" providerId="LiveId" clId="{EF6B95AA-ECC1-4A22-A57D-D8DAF1845490}" dt="2019-04-30T20:21:56.914" v="257" actId="255"/>
        <pc:sldMkLst>
          <pc:docMk/>
          <pc:sldMk cId="2547092582" sldId="1256"/>
        </pc:sldMkLst>
        <pc:spChg chg="mod">
          <ac:chgData name="Johan van den Muijsenberg" userId="7ee588bc23a73a37" providerId="LiveId" clId="{EF6B95AA-ECC1-4A22-A57D-D8DAF1845490}" dt="2019-04-30T20:21:56.914" v="257" actId="255"/>
          <ac:spMkLst>
            <pc:docMk/>
            <pc:sldMk cId="2547092582" sldId="1256"/>
            <ac:spMk id="3" creationId="{61B4A1F2-DC5D-4187-8D3F-E027A252E46C}"/>
          </ac:spMkLst>
        </pc:spChg>
      </pc:sldChg>
      <pc:sldChg chg="modSp">
        <pc:chgData name="Johan van den Muijsenberg" userId="7ee588bc23a73a37" providerId="LiveId" clId="{EF6B95AA-ECC1-4A22-A57D-D8DAF1845490}" dt="2019-04-30T20:22:04.562" v="258" actId="255"/>
        <pc:sldMkLst>
          <pc:docMk/>
          <pc:sldMk cId="1421545635" sldId="1257"/>
        </pc:sldMkLst>
        <pc:spChg chg="mod">
          <ac:chgData name="Johan van den Muijsenberg" userId="7ee588bc23a73a37" providerId="LiveId" clId="{EF6B95AA-ECC1-4A22-A57D-D8DAF1845490}" dt="2019-04-30T20:22:04.562" v="258" actId="255"/>
          <ac:spMkLst>
            <pc:docMk/>
            <pc:sldMk cId="1421545635" sldId="1257"/>
            <ac:spMk id="3" creationId="{E5976A04-F9A5-4536-8DB3-F72F391C9C21}"/>
          </ac:spMkLst>
        </pc:spChg>
      </pc:sldChg>
      <pc:sldChg chg="modSp">
        <pc:chgData name="Johan van den Muijsenberg" userId="7ee588bc23a73a37" providerId="LiveId" clId="{EF6B95AA-ECC1-4A22-A57D-D8DAF1845490}" dt="2019-04-30T20:22:11.338" v="259" actId="255"/>
        <pc:sldMkLst>
          <pc:docMk/>
          <pc:sldMk cId="2707080034" sldId="1258"/>
        </pc:sldMkLst>
        <pc:spChg chg="mod">
          <ac:chgData name="Johan van den Muijsenberg" userId="7ee588bc23a73a37" providerId="LiveId" clId="{EF6B95AA-ECC1-4A22-A57D-D8DAF1845490}" dt="2019-04-30T20:22:11.338" v="259" actId="255"/>
          <ac:spMkLst>
            <pc:docMk/>
            <pc:sldMk cId="2707080034" sldId="1258"/>
            <ac:spMk id="3" creationId="{63A1A3E9-149D-4C1D-942C-7EFD7CB10668}"/>
          </ac:spMkLst>
        </pc:spChg>
      </pc:sldChg>
      <pc:sldChg chg="modSp">
        <pc:chgData name="Johan van den Muijsenberg" userId="7ee588bc23a73a37" providerId="LiveId" clId="{EF6B95AA-ECC1-4A22-A57D-D8DAF1845490}" dt="2019-04-30T20:22:37.898" v="291" actId="255"/>
        <pc:sldMkLst>
          <pc:docMk/>
          <pc:sldMk cId="1202264433" sldId="1259"/>
        </pc:sldMkLst>
        <pc:spChg chg="mod">
          <ac:chgData name="Johan van den Muijsenberg" userId="7ee588bc23a73a37" providerId="LiveId" clId="{EF6B95AA-ECC1-4A22-A57D-D8DAF1845490}" dt="2019-04-30T20:15:13.435" v="202" actId="255"/>
          <ac:spMkLst>
            <pc:docMk/>
            <pc:sldMk cId="1202264433" sldId="1259"/>
            <ac:spMk id="2" creationId="{8406508A-181E-43B6-BC34-787373197D6F}"/>
          </ac:spMkLst>
        </pc:spChg>
        <pc:spChg chg="mod">
          <ac:chgData name="Johan van den Muijsenberg" userId="7ee588bc23a73a37" providerId="LiveId" clId="{EF6B95AA-ECC1-4A22-A57D-D8DAF1845490}" dt="2019-04-30T20:22:37.898" v="291" actId="255"/>
          <ac:spMkLst>
            <pc:docMk/>
            <pc:sldMk cId="1202264433" sldId="1259"/>
            <ac:spMk id="3" creationId="{10D832E0-AC84-4118-9B2C-2972ED3D0D88}"/>
          </ac:spMkLst>
        </pc:spChg>
      </pc:sldChg>
      <pc:sldChg chg="modSp">
        <pc:chgData name="Johan van den Muijsenberg" userId="7ee588bc23a73a37" providerId="LiveId" clId="{EF6B95AA-ECC1-4A22-A57D-D8DAF1845490}" dt="2019-04-30T20:23:01.504" v="304" actId="20577"/>
        <pc:sldMkLst>
          <pc:docMk/>
          <pc:sldMk cId="868224796" sldId="1260"/>
        </pc:sldMkLst>
        <pc:spChg chg="mod">
          <ac:chgData name="Johan van den Muijsenberg" userId="7ee588bc23a73a37" providerId="LiveId" clId="{EF6B95AA-ECC1-4A22-A57D-D8DAF1845490}" dt="2019-04-30T20:15:22.596" v="203" actId="255"/>
          <ac:spMkLst>
            <pc:docMk/>
            <pc:sldMk cId="868224796" sldId="1260"/>
            <ac:spMk id="2" creationId="{62DFB336-7178-4A0E-97AB-E47D56CA81EF}"/>
          </ac:spMkLst>
        </pc:spChg>
        <pc:spChg chg="mod">
          <ac:chgData name="Johan van den Muijsenberg" userId="7ee588bc23a73a37" providerId="LiveId" clId="{EF6B95AA-ECC1-4A22-A57D-D8DAF1845490}" dt="2019-04-30T20:23:01.504" v="304" actId="20577"/>
          <ac:spMkLst>
            <pc:docMk/>
            <pc:sldMk cId="868224796" sldId="1260"/>
            <ac:spMk id="3" creationId="{41BD3152-2C70-43E5-856F-A5D9D11703F1}"/>
          </ac:spMkLst>
        </pc:spChg>
      </pc:sldChg>
      <pc:sldChg chg="delSp modSp">
        <pc:chgData name="Johan van den Muijsenberg" userId="7ee588bc23a73a37" providerId="LiveId" clId="{EF6B95AA-ECC1-4A22-A57D-D8DAF1845490}" dt="2019-04-30T20:24:02.325" v="360" actId="478"/>
        <pc:sldMkLst>
          <pc:docMk/>
          <pc:sldMk cId="1536755733" sldId="1261"/>
        </pc:sldMkLst>
        <pc:spChg chg="mod">
          <ac:chgData name="Johan van den Muijsenberg" userId="7ee588bc23a73a37" providerId="LiveId" clId="{EF6B95AA-ECC1-4A22-A57D-D8DAF1845490}" dt="2019-04-30T20:15:31.212" v="204" actId="255"/>
          <ac:spMkLst>
            <pc:docMk/>
            <pc:sldMk cId="1536755733" sldId="1261"/>
            <ac:spMk id="2" creationId="{D3FC67E0-A5BB-4001-985A-9DBF1D8F41B0}"/>
          </ac:spMkLst>
        </pc:spChg>
        <pc:spChg chg="mod">
          <ac:chgData name="Johan van den Muijsenberg" userId="7ee588bc23a73a37" providerId="LiveId" clId="{EF6B95AA-ECC1-4A22-A57D-D8DAF1845490}" dt="2019-04-30T20:23:40.162" v="345" actId="20577"/>
          <ac:spMkLst>
            <pc:docMk/>
            <pc:sldMk cId="1536755733" sldId="1261"/>
            <ac:spMk id="3" creationId="{3C886643-5947-406A-BF10-BC069A4B8F70}"/>
          </ac:spMkLst>
        </pc:spChg>
        <pc:spChg chg="del">
          <ac:chgData name="Johan van den Muijsenberg" userId="7ee588bc23a73a37" providerId="LiveId" clId="{EF6B95AA-ECC1-4A22-A57D-D8DAF1845490}" dt="2019-04-30T20:24:02.325" v="360" actId="478"/>
          <ac:spMkLst>
            <pc:docMk/>
            <pc:sldMk cId="1536755733" sldId="1261"/>
            <ac:spMk id="6" creationId="{41EFDF44-7AEB-4FBB-89CA-17616D15E959}"/>
          </ac:spMkLst>
        </pc:spChg>
      </pc:sldChg>
      <pc:sldChg chg="delSp modSp">
        <pc:chgData name="Johan van den Muijsenberg" userId="7ee588bc23a73a37" providerId="LiveId" clId="{EF6B95AA-ECC1-4A22-A57D-D8DAF1845490}" dt="2019-04-30T20:24:06.640" v="361" actId="478"/>
        <pc:sldMkLst>
          <pc:docMk/>
          <pc:sldMk cId="1065243086" sldId="1262"/>
        </pc:sldMkLst>
        <pc:spChg chg="mod">
          <ac:chgData name="Johan van den Muijsenberg" userId="7ee588bc23a73a37" providerId="LiveId" clId="{EF6B95AA-ECC1-4A22-A57D-D8DAF1845490}" dt="2019-04-30T20:15:39.844" v="205" actId="255"/>
          <ac:spMkLst>
            <pc:docMk/>
            <pc:sldMk cId="1065243086" sldId="1262"/>
            <ac:spMk id="2" creationId="{CA759856-C5F1-4E42-8257-BABAD69D7AAD}"/>
          </ac:spMkLst>
        </pc:spChg>
        <pc:spChg chg="mod">
          <ac:chgData name="Johan van den Muijsenberg" userId="7ee588bc23a73a37" providerId="LiveId" clId="{EF6B95AA-ECC1-4A22-A57D-D8DAF1845490}" dt="2019-04-30T20:23:50.641" v="358" actId="20577"/>
          <ac:spMkLst>
            <pc:docMk/>
            <pc:sldMk cId="1065243086" sldId="1262"/>
            <ac:spMk id="3" creationId="{6E7D8FC4-4983-47C3-808D-C6415C15CA61}"/>
          </ac:spMkLst>
        </pc:spChg>
        <pc:spChg chg="del">
          <ac:chgData name="Johan van den Muijsenberg" userId="7ee588bc23a73a37" providerId="LiveId" clId="{EF6B95AA-ECC1-4A22-A57D-D8DAF1845490}" dt="2019-04-30T20:24:06.640" v="361" actId="478"/>
          <ac:spMkLst>
            <pc:docMk/>
            <pc:sldMk cId="1065243086" sldId="1262"/>
            <ac:spMk id="5" creationId="{0329B83D-8501-4C7E-B930-F795705E57DC}"/>
          </ac:spMkLst>
        </pc:spChg>
        <pc:spChg chg="del">
          <ac:chgData name="Johan van den Muijsenberg" userId="7ee588bc23a73a37" providerId="LiveId" clId="{EF6B95AA-ECC1-4A22-A57D-D8DAF1845490}" dt="2019-04-30T20:23:55.229" v="359" actId="478"/>
          <ac:spMkLst>
            <pc:docMk/>
            <pc:sldMk cId="1065243086" sldId="1262"/>
            <ac:spMk id="8" creationId="{0817C82B-FD00-4F38-95D0-A7921159BD36}"/>
          </ac:spMkLst>
        </pc:spChg>
      </pc:sldChg>
      <pc:sldChg chg="delSp modSp">
        <pc:chgData name="Johan van den Muijsenberg" userId="7ee588bc23a73a37" providerId="LiveId" clId="{EF6B95AA-ECC1-4A22-A57D-D8DAF1845490}" dt="2019-04-30T20:24:20.966" v="362" actId="478"/>
        <pc:sldMkLst>
          <pc:docMk/>
          <pc:sldMk cId="3205940569" sldId="1263"/>
        </pc:sldMkLst>
        <pc:spChg chg="mod">
          <ac:chgData name="Johan van den Muijsenberg" userId="7ee588bc23a73a37" providerId="LiveId" clId="{EF6B95AA-ECC1-4A22-A57D-D8DAF1845490}" dt="2019-04-30T20:15:46.964" v="206" actId="255"/>
          <ac:spMkLst>
            <pc:docMk/>
            <pc:sldMk cId="3205940569" sldId="1263"/>
            <ac:spMk id="2" creationId="{ECCB9FFF-9462-460A-ACBF-146CF99B8A57}"/>
          </ac:spMkLst>
        </pc:spChg>
        <pc:spChg chg="del">
          <ac:chgData name="Johan van den Muijsenberg" userId="7ee588bc23a73a37" providerId="LiveId" clId="{EF6B95AA-ECC1-4A22-A57D-D8DAF1845490}" dt="2019-04-30T20:24:20.966" v="362" actId="478"/>
          <ac:spMkLst>
            <pc:docMk/>
            <pc:sldMk cId="3205940569" sldId="1263"/>
            <ac:spMk id="3" creationId="{E681F0AA-B7E8-480F-BDDC-CE7676FDF003}"/>
          </ac:spMkLst>
        </pc:spChg>
      </pc:sldChg>
      <pc:sldChg chg="del">
        <pc:chgData name="Johan van den Muijsenberg" userId="7ee588bc23a73a37" providerId="LiveId" clId="{EF6B95AA-ECC1-4A22-A57D-D8DAF1845490}" dt="2019-04-30T20:15:53.158" v="207" actId="2696"/>
        <pc:sldMkLst>
          <pc:docMk/>
          <pc:sldMk cId="2105626976" sldId="1264"/>
        </pc:sldMkLst>
      </pc:sldChg>
      <pc:sldChg chg="modSp">
        <pc:chgData name="Johan van den Muijsenberg" userId="7ee588bc23a73a37" providerId="LiveId" clId="{EF6B95AA-ECC1-4A22-A57D-D8DAF1845490}" dt="2019-04-30T20:27:21.931" v="400" actId="27636"/>
        <pc:sldMkLst>
          <pc:docMk/>
          <pc:sldMk cId="3047411275" sldId="1265"/>
        </pc:sldMkLst>
        <pc:spChg chg="mod">
          <ac:chgData name="Johan van den Muijsenberg" userId="7ee588bc23a73a37" providerId="LiveId" clId="{EF6B95AA-ECC1-4A22-A57D-D8DAF1845490}" dt="2019-04-30T20:16:00.300" v="208" actId="255"/>
          <ac:spMkLst>
            <pc:docMk/>
            <pc:sldMk cId="3047411275" sldId="1265"/>
            <ac:spMk id="2" creationId="{BC9A0BD9-D0B0-4270-9A83-41989EFE1731}"/>
          </ac:spMkLst>
        </pc:spChg>
        <pc:spChg chg="mod">
          <ac:chgData name="Johan van den Muijsenberg" userId="7ee588bc23a73a37" providerId="LiveId" clId="{EF6B95AA-ECC1-4A22-A57D-D8DAF1845490}" dt="2019-04-30T20:24:37.866" v="382" actId="255"/>
          <ac:spMkLst>
            <pc:docMk/>
            <pc:sldMk cId="3047411275" sldId="1265"/>
            <ac:spMk id="3" creationId="{81F8E938-93D3-4928-A6D2-574399A9930F}"/>
          </ac:spMkLst>
        </pc:spChg>
        <pc:spChg chg="mod">
          <ac:chgData name="Johan van den Muijsenberg" userId="7ee588bc23a73a37" providerId="LiveId" clId="{EF6B95AA-ECC1-4A22-A57D-D8DAF1845490}" dt="2019-04-30T20:27:21.931" v="400" actId="27636"/>
          <ac:spMkLst>
            <pc:docMk/>
            <pc:sldMk cId="3047411275" sldId="1265"/>
            <ac:spMk id="5" creationId="{0EA21ADD-F5D8-4A89-B9FC-514E9423BBE8}"/>
          </ac:spMkLst>
        </pc:spChg>
      </pc:sldChg>
      <pc:sldChg chg="addSp delSp modSp">
        <pc:chgData name="Johan van den Muijsenberg" userId="7ee588bc23a73a37" providerId="LiveId" clId="{EF6B95AA-ECC1-4A22-A57D-D8DAF1845490}" dt="2019-04-30T20:27:58.663" v="417" actId="6549"/>
        <pc:sldMkLst>
          <pc:docMk/>
          <pc:sldMk cId="4199461701" sldId="1266"/>
        </pc:sldMkLst>
        <pc:spChg chg="mod">
          <ac:chgData name="Johan van den Muijsenberg" userId="7ee588bc23a73a37" providerId="LiveId" clId="{EF6B95AA-ECC1-4A22-A57D-D8DAF1845490}" dt="2019-04-30T20:27:58.663" v="417" actId="6549"/>
          <ac:spMkLst>
            <pc:docMk/>
            <pc:sldMk cId="4199461701" sldId="1266"/>
            <ac:spMk id="2" creationId="{AACCA61D-D73A-423D-9299-134462F22C28}"/>
          </ac:spMkLst>
        </pc:spChg>
        <pc:spChg chg="add del mod">
          <ac:chgData name="Johan van den Muijsenberg" userId="7ee588bc23a73a37" providerId="LiveId" clId="{EF6B95AA-ECC1-4A22-A57D-D8DAF1845490}" dt="2019-04-30T20:27:51.975" v="409" actId="20577"/>
          <ac:spMkLst>
            <pc:docMk/>
            <pc:sldMk cId="4199461701" sldId="1266"/>
            <ac:spMk id="3" creationId="{0F450459-6A93-4E11-AACD-099FFBEC2D9D}"/>
          </ac:spMkLst>
        </pc:spChg>
      </pc:sldChg>
      <pc:sldChg chg="addSp delSp modSp">
        <pc:chgData name="Johan van den Muijsenberg" userId="7ee588bc23a73a37" providerId="LiveId" clId="{EF6B95AA-ECC1-4A22-A57D-D8DAF1845490}" dt="2019-04-30T20:28:59.816" v="479" actId="255"/>
        <pc:sldMkLst>
          <pc:docMk/>
          <pc:sldMk cId="2138115195" sldId="1267"/>
        </pc:sldMkLst>
        <pc:spChg chg="mod">
          <ac:chgData name="Johan van den Muijsenberg" userId="7ee588bc23a73a37" providerId="LiveId" clId="{EF6B95AA-ECC1-4A22-A57D-D8DAF1845490}" dt="2019-04-30T20:28:29.632" v="444" actId="20577"/>
          <ac:spMkLst>
            <pc:docMk/>
            <pc:sldMk cId="2138115195" sldId="1267"/>
            <ac:spMk id="2" creationId="{08EEB2E8-FA3F-474D-B3A6-0366A70A84F5}"/>
          </ac:spMkLst>
        </pc:spChg>
        <pc:spChg chg="add del mod">
          <ac:chgData name="Johan van den Muijsenberg" userId="7ee588bc23a73a37" providerId="LiveId" clId="{EF6B95AA-ECC1-4A22-A57D-D8DAF1845490}" dt="2019-04-30T20:28:59.816" v="479" actId="255"/>
          <ac:spMkLst>
            <pc:docMk/>
            <pc:sldMk cId="2138115195" sldId="1267"/>
            <ac:spMk id="3" creationId="{CB11AE4C-C45E-44D6-A6C4-81F03CB96C9F}"/>
          </ac:spMkLst>
        </pc:spChg>
      </pc:sldChg>
      <pc:sldChg chg="modSp">
        <pc:chgData name="Johan van den Muijsenberg" userId="7ee588bc23a73a37" providerId="LiveId" clId="{EF6B95AA-ECC1-4A22-A57D-D8DAF1845490}" dt="2019-04-30T20:28:52.873" v="478" actId="255"/>
        <pc:sldMkLst>
          <pc:docMk/>
          <pc:sldMk cId="1336230733" sldId="1268"/>
        </pc:sldMkLst>
        <pc:spChg chg="mod">
          <ac:chgData name="Johan van den Muijsenberg" userId="7ee588bc23a73a37" providerId="LiveId" clId="{EF6B95AA-ECC1-4A22-A57D-D8DAF1845490}" dt="2019-04-30T20:28:47.241" v="477" actId="6549"/>
          <ac:spMkLst>
            <pc:docMk/>
            <pc:sldMk cId="1336230733" sldId="1268"/>
            <ac:spMk id="2" creationId="{4D917CD8-AF8C-4E10-AC92-2BF0B4E48D53}"/>
          </ac:spMkLst>
        </pc:spChg>
        <pc:spChg chg="mod">
          <ac:chgData name="Johan van den Muijsenberg" userId="7ee588bc23a73a37" providerId="LiveId" clId="{EF6B95AA-ECC1-4A22-A57D-D8DAF1845490}" dt="2019-04-30T20:28:52.873" v="478" actId="255"/>
          <ac:spMkLst>
            <pc:docMk/>
            <pc:sldMk cId="1336230733" sldId="1268"/>
            <ac:spMk id="3" creationId="{34E34EBB-E32A-4C58-991B-2C1E499DEFF0}"/>
          </ac:spMkLst>
        </pc:spChg>
      </pc:sldChg>
      <pc:sldChg chg="modSp">
        <pc:chgData name="Johan van den Muijsenberg" userId="7ee588bc23a73a37" providerId="LiveId" clId="{EF6B95AA-ECC1-4A22-A57D-D8DAF1845490}" dt="2019-04-30T20:29:19.009" v="499" actId="255"/>
        <pc:sldMkLst>
          <pc:docMk/>
          <pc:sldMk cId="991683283" sldId="1269"/>
        </pc:sldMkLst>
        <pc:spChg chg="mod">
          <ac:chgData name="Johan van den Muijsenberg" userId="7ee588bc23a73a37" providerId="LiveId" clId="{EF6B95AA-ECC1-4A22-A57D-D8DAF1845490}" dt="2019-04-30T20:29:13.832" v="498" actId="6549"/>
          <ac:spMkLst>
            <pc:docMk/>
            <pc:sldMk cId="991683283" sldId="1269"/>
            <ac:spMk id="2" creationId="{CDC35EDE-5D4C-4BAD-9C06-30C3D32FE455}"/>
          </ac:spMkLst>
        </pc:spChg>
        <pc:spChg chg="mod">
          <ac:chgData name="Johan van den Muijsenberg" userId="7ee588bc23a73a37" providerId="LiveId" clId="{EF6B95AA-ECC1-4A22-A57D-D8DAF1845490}" dt="2019-04-30T20:29:19.009" v="499" actId="255"/>
          <ac:spMkLst>
            <pc:docMk/>
            <pc:sldMk cId="991683283" sldId="1269"/>
            <ac:spMk id="3" creationId="{70857EB3-D4EB-4B58-9869-74417DF1227D}"/>
          </ac:spMkLst>
        </pc:spChg>
      </pc:sldChg>
      <pc:sldChg chg="modSp">
        <pc:chgData name="Johan van den Muijsenberg" userId="7ee588bc23a73a37" providerId="LiveId" clId="{EF6B95AA-ECC1-4A22-A57D-D8DAF1845490}" dt="2019-04-30T20:29:56.698" v="567" actId="255"/>
        <pc:sldMkLst>
          <pc:docMk/>
          <pc:sldMk cId="3683904164" sldId="1270"/>
        </pc:sldMkLst>
        <pc:spChg chg="mod">
          <ac:chgData name="Johan van den Muijsenberg" userId="7ee588bc23a73a37" providerId="LiveId" clId="{EF6B95AA-ECC1-4A22-A57D-D8DAF1845490}" dt="2019-04-30T20:29:53.065" v="566" actId="6549"/>
          <ac:spMkLst>
            <pc:docMk/>
            <pc:sldMk cId="3683904164" sldId="1270"/>
            <ac:spMk id="2" creationId="{45BCBD96-074B-41CB-98E2-13EB0D216896}"/>
          </ac:spMkLst>
        </pc:spChg>
        <pc:spChg chg="mod">
          <ac:chgData name="Johan van den Muijsenberg" userId="7ee588bc23a73a37" providerId="LiveId" clId="{EF6B95AA-ECC1-4A22-A57D-D8DAF1845490}" dt="2019-04-30T20:29:56.698" v="567" actId="255"/>
          <ac:spMkLst>
            <pc:docMk/>
            <pc:sldMk cId="3683904164" sldId="1270"/>
            <ac:spMk id="3" creationId="{0F7BAB6B-8780-49FA-93F8-3DC426C594D5}"/>
          </ac:spMkLst>
        </pc:spChg>
      </pc:sldChg>
      <pc:sldChg chg="modSp">
        <pc:chgData name="Johan van den Muijsenberg" userId="7ee588bc23a73a37" providerId="LiveId" clId="{EF6B95AA-ECC1-4A22-A57D-D8DAF1845490}" dt="2019-04-30T20:30:11.165" v="585" actId="6549"/>
        <pc:sldMkLst>
          <pc:docMk/>
          <pc:sldMk cId="427895612" sldId="1271"/>
        </pc:sldMkLst>
        <pc:spChg chg="mod">
          <ac:chgData name="Johan van den Muijsenberg" userId="7ee588bc23a73a37" providerId="LiveId" clId="{EF6B95AA-ECC1-4A22-A57D-D8DAF1845490}" dt="2019-04-30T20:30:11.165" v="585" actId="6549"/>
          <ac:spMkLst>
            <pc:docMk/>
            <pc:sldMk cId="427895612" sldId="1271"/>
            <ac:spMk id="2" creationId="{1E4D039C-2206-4003-9F4D-8E09CE6DCED1}"/>
          </ac:spMkLst>
        </pc:spChg>
        <pc:spChg chg="mod">
          <ac:chgData name="Johan van den Muijsenberg" userId="7ee588bc23a73a37" providerId="LiveId" clId="{EF6B95AA-ECC1-4A22-A57D-D8DAF1845490}" dt="2019-04-30T20:30:08.393" v="575" actId="255"/>
          <ac:spMkLst>
            <pc:docMk/>
            <pc:sldMk cId="427895612" sldId="1271"/>
            <ac:spMk id="3" creationId="{51C0542C-14E3-4CB4-9037-D7112B658A53}"/>
          </ac:spMkLst>
        </pc:spChg>
      </pc:sldChg>
      <pc:sldChg chg="modSp">
        <pc:chgData name="Johan van den Muijsenberg" userId="7ee588bc23a73a37" providerId="LiveId" clId="{EF6B95AA-ECC1-4A22-A57D-D8DAF1845490}" dt="2019-04-30T20:30:21.848" v="600" actId="6549"/>
        <pc:sldMkLst>
          <pc:docMk/>
          <pc:sldMk cId="4019549374" sldId="1272"/>
        </pc:sldMkLst>
        <pc:spChg chg="mod">
          <ac:chgData name="Johan van den Muijsenberg" userId="7ee588bc23a73a37" providerId="LiveId" clId="{EF6B95AA-ECC1-4A22-A57D-D8DAF1845490}" dt="2019-04-30T20:30:21.848" v="600" actId="6549"/>
          <ac:spMkLst>
            <pc:docMk/>
            <pc:sldMk cId="4019549374" sldId="1272"/>
            <ac:spMk id="2" creationId="{0927103B-676C-4F4E-8A6B-BB585153A83A}"/>
          </ac:spMkLst>
        </pc:spChg>
        <pc:spChg chg="mod">
          <ac:chgData name="Johan van den Muijsenberg" userId="7ee588bc23a73a37" providerId="LiveId" clId="{EF6B95AA-ECC1-4A22-A57D-D8DAF1845490}" dt="2019-04-30T20:30:17.586" v="591" actId="20577"/>
          <ac:spMkLst>
            <pc:docMk/>
            <pc:sldMk cId="4019549374" sldId="1272"/>
            <ac:spMk id="3" creationId="{DE5755E1-4F4A-482E-A6D0-A913F6B4474D}"/>
          </ac:spMkLst>
        </pc:spChg>
        <pc:spChg chg="mod">
          <ac:chgData name="Johan van den Muijsenberg" userId="7ee588bc23a73a37" providerId="LiveId" clId="{EF6B95AA-ECC1-4A22-A57D-D8DAF1845490}" dt="2019-04-30T20:17:46.904" v="234" actId="20577"/>
          <ac:spMkLst>
            <pc:docMk/>
            <pc:sldMk cId="4019549374" sldId="1272"/>
            <ac:spMk id="4" creationId="{79AFD2C4-B571-439C-A8D2-017138E7DF6C}"/>
          </ac:spMkLst>
        </pc:spChg>
      </pc:sldChg>
      <pc:sldChg chg="modSp">
        <pc:chgData name="Johan van den Muijsenberg" userId="7ee588bc23a73a37" providerId="LiveId" clId="{EF6B95AA-ECC1-4A22-A57D-D8DAF1845490}" dt="2019-04-30T20:30:37.083" v="620" actId="6549"/>
        <pc:sldMkLst>
          <pc:docMk/>
          <pc:sldMk cId="1074829510" sldId="1273"/>
        </pc:sldMkLst>
        <pc:spChg chg="mod">
          <ac:chgData name="Johan van den Muijsenberg" userId="7ee588bc23a73a37" providerId="LiveId" clId="{EF6B95AA-ECC1-4A22-A57D-D8DAF1845490}" dt="2019-04-30T20:30:37.083" v="620" actId="6549"/>
          <ac:spMkLst>
            <pc:docMk/>
            <pc:sldMk cId="1074829510" sldId="1273"/>
            <ac:spMk id="2" creationId="{17FC988A-0300-422D-9DA0-A0DEB12FD3BD}"/>
          </ac:spMkLst>
        </pc:spChg>
        <pc:spChg chg="mod">
          <ac:chgData name="Johan van den Muijsenberg" userId="7ee588bc23a73a37" providerId="LiveId" clId="{EF6B95AA-ECC1-4A22-A57D-D8DAF1845490}" dt="2019-04-30T20:30:34.249" v="611" actId="255"/>
          <ac:spMkLst>
            <pc:docMk/>
            <pc:sldMk cId="1074829510" sldId="1273"/>
            <ac:spMk id="3" creationId="{3D1A4FF0-3CB0-4F7C-9BCD-DB3C8A6132A3}"/>
          </ac:spMkLst>
        </pc:spChg>
      </pc:sldChg>
      <pc:sldChg chg="modSp">
        <pc:chgData name="Johan van den Muijsenberg" userId="7ee588bc23a73a37" providerId="LiveId" clId="{EF6B95AA-ECC1-4A22-A57D-D8DAF1845490}" dt="2019-04-30T20:30:46.896" v="621" actId="255"/>
        <pc:sldMkLst>
          <pc:docMk/>
          <pc:sldMk cId="849449805" sldId="1275"/>
        </pc:sldMkLst>
        <pc:spChg chg="mod">
          <ac:chgData name="Johan van den Muijsenberg" userId="7ee588bc23a73a37" providerId="LiveId" clId="{EF6B95AA-ECC1-4A22-A57D-D8DAF1845490}" dt="2019-04-30T20:30:46.896" v="621" actId="255"/>
          <ac:spMkLst>
            <pc:docMk/>
            <pc:sldMk cId="849449805" sldId="1275"/>
            <ac:spMk id="3" creationId="{9B4CF00B-5B4F-4029-BBC9-7D9A67523F0A}"/>
          </ac:spMkLst>
        </pc:spChg>
      </pc:sldChg>
      <pc:sldChg chg="modSp">
        <pc:chgData name="Johan van den Muijsenberg" userId="7ee588bc23a73a37" providerId="LiveId" clId="{EF6B95AA-ECC1-4A22-A57D-D8DAF1845490}" dt="2019-04-30T20:30:54.047" v="622" actId="255"/>
        <pc:sldMkLst>
          <pc:docMk/>
          <pc:sldMk cId="399005976" sldId="1276"/>
        </pc:sldMkLst>
        <pc:spChg chg="mod">
          <ac:chgData name="Johan van den Muijsenberg" userId="7ee588bc23a73a37" providerId="LiveId" clId="{EF6B95AA-ECC1-4A22-A57D-D8DAF1845490}" dt="2019-04-30T20:30:54.047" v="622" actId="255"/>
          <ac:spMkLst>
            <pc:docMk/>
            <pc:sldMk cId="399005976" sldId="1276"/>
            <ac:spMk id="3" creationId="{255DDD2F-F0FD-47F0-865A-089B69C5907A}"/>
          </ac:spMkLst>
        </pc:spChg>
      </pc:sldChg>
      <pc:sldChg chg="addSp delSp modSp">
        <pc:chgData name="Johan van den Muijsenberg" userId="7ee588bc23a73a37" providerId="LiveId" clId="{EF6B95AA-ECC1-4A22-A57D-D8DAF1845490}" dt="2019-04-30T20:18:24.130" v="238" actId="478"/>
        <pc:sldMkLst>
          <pc:docMk/>
          <pc:sldMk cId="1159141002" sldId="1285"/>
        </pc:sldMkLst>
        <pc:spChg chg="add del mod">
          <ac:chgData name="Johan van den Muijsenberg" userId="7ee588bc23a73a37" providerId="LiveId" clId="{EF6B95AA-ECC1-4A22-A57D-D8DAF1845490}" dt="2019-04-30T20:18:24.130" v="238" actId="478"/>
          <ac:spMkLst>
            <pc:docMk/>
            <pc:sldMk cId="1159141002" sldId="1285"/>
            <ac:spMk id="3" creationId="{48B12621-D8E2-4770-8982-178674AD8662}"/>
          </ac:spMkLst>
        </pc:spChg>
        <pc:spChg chg="del">
          <ac:chgData name="Johan van den Muijsenberg" userId="7ee588bc23a73a37" providerId="LiveId" clId="{EF6B95AA-ECC1-4A22-A57D-D8DAF1845490}" dt="2019-04-30T20:18:21.995" v="237" actId="478"/>
          <ac:spMkLst>
            <pc:docMk/>
            <pc:sldMk cId="1159141002" sldId="1285"/>
            <ac:spMk id="15" creationId="{4A11A8BA-FB7B-A049-847A-F265B97607FE}"/>
          </ac:spMkLst>
        </pc:spChg>
      </pc:sldChg>
      <pc:sldChg chg="modSp">
        <pc:chgData name="Johan van den Muijsenberg" userId="7ee588bc23a73a37" providerId="LiveId" clId="{EF6B95AA-ECC1-4A22-A57D-D8DAF1845490}" dt="2019-04-30T20:20:43.963" v="248" actId="255"/>
        <pc:sldMkLst>
          <pc:docMk/>
          <pc:sldMk cId="1767880940" sldId="1286"/>
        </pc:sldMkLst>
        <pc:spChg chg="mod">
          <ac:chgData name="Johan van den Muijsenberg" userId="7ee588bc23a73a37" providerId="LiveId" clId="{EF6B95AA-ECC1-4A22-A57D-D8DAF1845490}" dt="2019-04-30T20:20:43.963" v="248" actId="255"/>
          <ac:spMkLst>
            <pc:docMk/>
            <pc:sldMk cId="1767880940" sldId="1286"/>
            <ac:spMk id="3" creationId="{C7EBA16A-DBE4-478D-83B0-105AAD5E2F3F}"/>
          </ac:spMkLst>
        </pc:spChg>
      </pc:sldChg>
      <pc:sldChg chg="modSp">
        <pc:chgData name="Johan van den Muijsenberg" userId="7ee588bc23a73a37" providerId="LiveId" clId="{EF6B95AA-ECC1-4A22-A57D-D8DAF1845490}" dt="2019-04-30T20:29:40.797" v="541" actId="6549"/>
        <pc:sldMkLst>
          <pc:docMk/>
          <pc:sldMk cId="2742863611" sldId="1287"/>
        </pc:sldMkLst>
        <pc:spChg chg="mod">
          <ac:chgData name="Johan van den Muijsenberg" userId="7ee588bc23a73a37" providerId="LiveId" clId="{EF6B95AA-ECC1-4A22-A57D-D8DAF1845490}" dt="2019-04-30T20:29:40.797" v="541" actId="6549"/>
          <ac:spMkLst>
            <pc:docMk/>
            <pc:sldMk cId="2742863611" sldId="1287"/>
            <ac:spMk id="2" creationId="{72407890-2D4D-4BDE-8E2C-DB21BE014EA3}"/>
          </ac:spMkLst>
        </pc:spChg>
        <pc:spChg chg="mod">
          <ac:chgData name="Johan van den Muijsenberg" userId="7ee588bc23a73a37" providerId="LiveId" clId="{EF6B95AA-ECC1-4A22-A57D-D8DAF1845490}" dt="2019-04-30T20:29:37.376" v="519" actId="255"/>
          <ac:spMkLst>
            <pc:docMk/>
            <pc:sldMk cId="2742863611" sldId="1287"/>
            <ac:spMk id="3" creationId="{3439E796-B7FE-431B-8641-23EB25ED1A30}"/>
          </ac:spMkLst>
        </pc:spChg>
      </pc:sldChg>
      <pc:sldChg chg="modSp">
        <pc:chgData name="Johan van den Muijsenberg" userId="7ee588bc23a73a37" providerId="LiveId" clId="{EF6B95AA-ECC1-4A22-A57D-D8DAF1845490}" dt="2019-04-30T20:21:35.730" v="255" actId="255"/>
        <pc:sldMkLst>
          <pc:docMk/>
          <pc:sldMk cId="2375402888" sldId="1289"/>
        </pc:sldMkLst>
        <pc:spChg chg="mod">
          <ac:chgData name="Johan van den Muijsenberg" userId="7ee588bc23a73a37" providerId="LiveId" clId="{EF6B95AA-ECC1-4A22-A57D-D8DAF1845490}" dt="2019-04-30T20:21:35.730" v="255" actId="255"/>
          <ac:spMkLst>
            <pc:docMk/>
            <pc:sldMk cId="2375402888" sldId="1289"/>
            <ac:spMk id="3" creationId="{53779E2A-16C6-4F78-A7E1-6CB809B93961}"/>
          </ac:spMkLst>
        </pc:spChg>
      </pc:sldChg>
      <pc:sldChg chg="addSp delSp modSp">
        <pc:chgData name="Johan van den Muijsenberg" userId="7ee588bc23a73a37" providerId="LiveId" clId="{EF6B95AA-ECC1-4A22-A57D-D8DAF1845490}" dt="2019-04-30T20:18:32.872" v="240" actId="478"/>
        <pc:sldMkLst>
          <pc:docMk/>
          <pc:sldMk cId="200053567" sldId="1290"/>
        </pc:sldMkLst>
        <pc:spChg chg="add del mod">
          <ac:chgData name="Johan van den Muijsenberg" userId="7ee588bc23a73a37" providerId="LiveId" clId="{EF6B95AA-ECC1-4A22-A57D-D8DAF1845490}" dt="2019-04-30T20:18:32.872" v="240" actId="478"/>
          <ac:spMkLst>
            <pc:docMk/>
            <pc:sldMk cId="200053567" sldId="1290"/>
            <ac:spMk id="3" creationId="{4D2B479E-39B4-4312-B4F9-A4A1ED58D007}"/>
          </ac:spMkLst>
        </pc:spChg>
        <pc:spChg chg="del">
          <ac:chgData name="Johan van den Muijsenberg" userId="7ee588bc23a73a37" providerId="LiveId" clId="{EF6B95AA-ECC1-4A22-A57D-D8DAF1845490}" dt="2019-04-30T20:18:30.857" v="239" actId="478"/>
          <ac:spMkLst>
            <pc:docMk/>
            <pc:sldMk cId="200053567" sldId="1290"/>
            <ac:spMk id="15" creationId="{4A11A8BA-FB7B-A049-847A-F265B97607FE}"/>
          </ac:spMkLst>
        </pc:spChg>
      </pc:sldChg>
      <pc:sldMasterChg chg="delSldLayout">
        <pc:chgData name="Johan van den Muijsenberg" userId="7ee588bc23a73a37" providerId="LiveId" clId="{EF6B95AA-ECC1-4A22-A57D-D8DAF1845490}" dt="2019-04-14T11:07:53.662" v="93" actId="2696"/>
        <pc:sldMasterMkLst>
          <pc:docMk/>
          <pc:sldMasterMk cId="3386769522" sldId="2147483764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120B44-C44B-40DF-9696-0FF6E89541C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4B65BF73-0995-46AB-B5ED-F40AFB3AFDAE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600" dirty="0">
              <a:latin typeface="Calibri" pitchFamily="34" charset="0"/>
            </a:rPr>
            <a:t>Prototype</a:t>
          </a:r>
          <a:endParaRPr lang="nl-NL" sz="1600" dirty="0">
            <a:latin typeface="Calibri" pitchFamily="34" charset="0"/>
          </a:endParaRPr>
        </a:p>
      </dgm:t>
    </dgm:pt>
    <dgm:pt modelId="{F0563D43-AAA0-4920-AC7F-BE96E87857EA}" type="parTrans" cxnId="{03E9181B-96CD-4C8C-BCCE-15F066C7F828}">
      <dgm:prSet/>
      <dgm:spPr/>
      <dgm:t>
        <a:bodyPr/>
        <a:lstStyle/>
        <a:p>
          <a:endParaRPr lang="nl-NL"/>
        </a:p>
      </dgm:t>
    </dgm:pt>
    <dgm:pt modelId="{6519F64E-C935-4626-8268-E231EC14E17A}" type="sibTrans" cxnId="{03E9181B-96CD-4C8C-BCCE-15F066C7F828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nl-NL"/>
        </a:p>
      </dgm:t>
    </dgm:pt>
    <dgm:pt modelId="{CD032CF9-0248-46FE-A941-9493FBB3AF4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600" dirty="0">
              <a:latin typeface="Calibri" pitchFamily="34" charset="0"/>
            </a:rPr>
            <a:t>Extend</a:t>
          </a:r>
          <a:endParaRPr lang="nl-NL" sz="1600" dirty="0">
            <a:latin typeface="Calibri" pitchFamily="34" charset="0"/>
          </a:endParaRPr>
        </a:p>
      </dgm:t>
    </dgm:pt>
    <dgm:pt modelId="{79081909-70C6-4404-B7D8-0B07CA23CC5B}" type="parTrans" cxnId="{FE8D5052-6267-4852-BC8B-32165E3E4AD7}">
      <dgm:prSet/>
      <dgm:spPr/>
      <dgm:t>
        <a:bodyPr/>
        <a:lstStyle/>
        <a:p>
          <a:endParaRPr lang="nl-NL"/>
        </a:p>
      </dgm:t>
    </dgm:pt>
    <dgm:pt modelId="{18B50B74-6D8A-42C1-A6F2-50CE854079F3}" type="sibTrans" cxnId="{FE8D5052-6267-4852-BC8B-32165E3E4AD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nl-NL"/>
        </a:p>
      </dgm:t>
    </dgm:pt>
    <dgm:pt modelId="{A8DA043D-EA80-45FA-8D90-52530092AA0B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600" dirty="0">
              <a:latin typeface="Calibri" pitchFamily="34" charset="0"/>
            </a:rPr>
            <a:t>Consolidate</a:t>
          </a:r>
          <a:endParaRPr lang="nl-NL" sz="1600" dirty="0">
            <a:latin typeface="Calibri" pitchFamily="34" charset="0"/>
          </a:endParaRPr>
        </a:p>
      </dgm:t>
    </dgm:pt>
    <dgm:pt modelId="{AC8F0EA6-9E3E-4C46-91B5-21B27DD5FDE6}" type="parTrans" cxnId="{6D9ACF5F-8C51-4BCB-B644-9CB7F1B7207A}">
      <dgm:prSet/>
      <dgm:spPr/>
      <dgm:t>
        <a:bodyPr/>
        <a:lstStyle/>
        <a:p>
          <a:endParaRPr lang="nl-NL"/>
        </a:p>
      </dgm:t>
    </dgm:pt>
    <dgm:pt modelId="{E8D5B05C-1BD7-46BF-883A-8DECFAA75537}" type="sibTrans" cxnId="{6D9ACF5F-8C51-4BCB-B644-9CB7F1B7207A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nl-NL"/>
        </a:p>
      </dgm:t>
    </dgm:pt>
    <dgm:pt modelId="{768F5B54-AF51-43C0-94A1-D37F89B7729B}" type="pres">
      <dgm:prSet presAssocID="{AE120B44-C44B-40DF-9696-0FF6E89541C4}" presName="cycle" presStyleCnt="0">
        <dgm:presLayoutVars>
          <dgm:dir/>
          <dgm:resizeHandles val="exact"/>
        </dgm:presLayoutVars>
      </dgm:prSet>
      <dgm:spPr/>
    </dgm:pt>
    <dgm:pt modelId="{DFE3E23B-4AC9-41BF-8155-77531CAC8B0F}" type="pres">
      <dgm:prSet presAssocID="{4B65BF73-0995-46AB-B5ED-F40AFB3AFDAE}" presName="node" presStyleLbl="node1" presStyleIdx="0" presStyleCnt="3" custRadScaleRad="107814" custRadScaleInc="-579">
        <dgm:presLayoutVars>
          <dgm:bulletEnabled val="1"/>
        </dgm:presLayoutVars>
      </dgm:prSet>
      <dgm:spPr/>
    </dgm:pt>
    <dgm:pt modelId="{B1A0FEAB-466F-4843-966C-C381847A4952}" type="pres">
      <dgm:prSet presAssocID="{6519F64E-C935-4626-8268-E231EC14E17A}" presName="sibTrans" presStyleLbl="sibTrans2D1" presStyleIdx="0" presStyleCnt="3"/>
      <dgm:spPr/>
    </dgm:pt>
    <dgm:pt modelId="{D6C71BA4-B4A3-4DE5-A5C8-1094244F4BC4}" type="pres">
      <dgm:prSet presAssocID="{6519F64E-C935-4626-8268-E231EC14E17A}" presName="connectorText" presStyleLbl="sibTrans2D1" presStyleIdx="0" presStyleCnt="3"/>
      <dgm:spPr/>
    </dgm:pt>
    <dgm:pt modelId="{4AFE91CB-6480-4868-92CA-D7CAF3789266}" type="pres">
      <dgm:prSet presAssocID="{CD032CF9-0248-46FE-A941-9493FBB3AF47}" presName="node" presStyleLbl="node1" presStyleIdx="1" presStyleCnt="3">
        <dgm:presLayoutVars>
          <dgm:bulletEnabled val="1"/>
        </dgm:presLayoutVars>
      </dgm:prSet>
      <dgm:spPr/>
    </dgm:pt>
    <dgm:pt modelId="{D2CC9ECF-DB8B-4273-A21D-46A6205C439C}" type="pres">
      <dgm:prSet presAssocID="{18B50B74-6D8A-42C1-A6F2-50CE854079F3}" presName="sibTrans" presStyleLbl="sibTrans2D1" presStyleIdx="1" presStyleCnt="3"/>
      <dgm:spPr/>
    </dgm:pt>
    <dgm:pt modelId="{AEA2C138-D159-4C45-9207-28955F23AC79}" type="pres">
      <dgm:prSet presAssocID="{18B50B74-6D8A-42C1-A6F2-50CE854079F3}" presName="connectorText" presStyleLbl="sibTrans2D1" presStyleIdx="1" presStyleCnt="3"/>
      <dgm:spPr/>
    </dgm:pt>
    <dgm:pt modelId="{C7B4E087-2625-4CC0-93C1-E7A6A33B1C31}" type="pres">
      <dgm:prSet presAssocID="{A8DA043D-EA80-45FA-8D90-52530092AA0B}" presName="node" presStyleLbl="node1" presStyleIdx="2" presStyleCnt="3">
        <dgm:presLayoutVars>
          <dgm:bulletEnabled val="1"/>
        </dgm:presLayoutVars>
      </dgm:prSet>
      <dgm:spPr/>
    </dgm:pt>
    <dgm:pt modelId="{8A64AE21-9C95-4F21-88C2-8B41678A791A}" type="pres">
      <dgm:prSet presAssocID="{E8D5B05C-1BD7-46BF-883A-8DECFAA75537}" presName="sibTrans" presStyleLbl="sibTrans2D1" presStyleIdx="2" presStyleCnt="3"/>
      <dgm:spPr/>
    </dgm:pt>
    <dgm:pt modelId="{67F3A716-F4DE-4094-A95D-778F82E09EF9}" type="pres">
      <dgm:prSet presAssocID="{E8D5B05C-1BD7-46BF-883A-8DECFAA75537}" presName="connectorText" presStyleLbl="sibTrans2D1" presStyleIdx="2" presStyleCnt="3"/>
      <dgm:spPr/>
    </dgm:pt>
  </dgm:ptLst>
  <dgm:cxnLst>
    <dgm:cxn modelId="{07C1070F-B411-4F99-9FC9-C1F7CA371A26}" type="presOf" srcId="{AE120B44-C44B-40DF-9696-0FF6E89541C4}" destId="{768F5B54-AF51-43C0-94A1-D37F89B7729B}" srcOrd="0" destOrd="0" presId="urn:microsoft.com/office/officeart/2005/8/layout/cycle2"/>
    <dgm:cxn modelId="{03E9181B-96CD-4C8C-BCCE-15F066C7F828}" srcId="{AE120B44-C44B-40DF-9696-0FF6E89541C4}" destId="{4B65BF73-0995-46AB-B5ED-F40AFB3AFDAE}" srcOrd="0" destOrd="0" parTransId="{F0563D43-AAA0-4920-AC7F-BE96E87857EA}" sibTransId="{6519F64E-C935-4626-8268-E231EC14E17A}"/>
    <dgm:cxn modelId="{F0705E20-0F80-45AE-9836-670D3F290E09}" type="presOf" srcId="{18B50B74-6D8A-42C1-A6F2-50CE854079F3}" destId="{D2CC9ECF-DB8B-4273-A21D-46A6205C439C}" srcOrd="0" destOrd="0" presId="urn:microsoft.com/office/officeart/2005/8/layout/cycle2"/>
    <dgm:cxn modelId="{452AEA24-6121-4525-9F92-537497C0850B}" type="presOf" srcId="{E8D5B05C-1BD7-46BF-883A-8DECFAA75537}" destId="{67F3A716-F4DE-4094-A95D-778F82E09EF9}" srcOrd="1" destOrd="0" presId="urn:microsoft.com/office/officeart/2005/8/layout/cycle2"/>
    <dgm:cxn modelId="{5154B032-A568-4174-8D2E-CCBA4DEF239D}" type="presOf" srcId="{CD032CF9-0248-46FE-A941-9493FBB3AF47}" destId="{4AFE91CB-6480-4868-92CA-D7CAF3789266}" srcOrd="0" destOrd="0" presId="urn:microsoft.com/office/officeart/2005/8/layout/cycle2"/>
    <dgm:cxn modelId="{6D9ACF5F-8C51-4BCB-B644-9CB7F1B7207A}" srcId="{AE120B44-C44B-40DF-9696-0FF6E89541C4}" destId="{A8DA043D-EA80-45FA-8D90-52530092AA0B}" srcOrd="2" destOrd="0" parTransId="{AC8F0EA6-9E3E-4C46-91B5-21B27DD5FDE6}" sibTransId="{E8D5B05C-1BD7-46BF-883A-8DECFAA75537}"/>
    <dgm:cxn modelId="{FE8D5052-6267-4852-BC8B-32165E3E4AD7}" srcId="{AE120B44-C44B-40DF-9696-0FF6E89541C4}" destId="{CD032CF9-0248-46FE-A941-9493FBB3AF47}" srcOrd="1" destOrd="0" parTransId="{79081909-70C6-4404-B7D8-0B07CA23CC5B}" sibTransId="{18B50B74-6D8A-42C1-A6F2-50CE854079F3}"/>
    <dgm:cxn modelId="{110B9B7B-AF50-480E-8683-9DAD6E37A6C3}" type="presOf" srcId="{6519F64E-C935-4626-8268-E231EC14E17A}" destId="{D6C71BA4-B4A3-4DE5-A5C8-1094244F4BC4}" srcOrd="1" destOrd="0" presId="urn:microsoft.com/office/officeart/2005/8/layout/cycle2"/>
    <dgm:cxn modelId="{8F6FCD7C-E461-49E6-B4D9-D4383E7DA2D3}" type="presOf" srcId="{6519F64E-C935-4626-8268-E231EC14E17A}" destId="{B1A0FEAB-466F-4843-966C-C381847A4952}" srcOrd="0" destOrd="0" presId="urn:microsoft.com/office/officeart/2005/8/layout/cycle2"/>
    <dgm:cxn modelId="{BC2812B0-5BE7-43F6-A8C1-8D8DB1699104}" type="presOf" srcId="{4B65BF73-0995-46AB-B5ED-F40AFB3AFDAE}" destId="{DFE3E23B-4AC9-41BF-8155-77531CAC8B0F}" srcOrd="0" destOrd="0" presId="urn:microsoft.com/office/officeart/2005/8/layout/cycle2"/>
    <dgm:cxn modelId="{047013B5-849E-4CF6-B433-131FE76BA9BC}" type="presOf" srcId="{18B50B74-6D8A-42C1-A6F2-50CE854079F3}" destId="{AEA2C138-D159-4C45-9207-28955F23AC79}" srcOrd="1" destOrd="0" presId="urn:microsoft.com/office/officeart/2005/8/layout/cycle2"/>
    <dgm:cxn modelId="{F5DADDDD-E939-4428-AADC-842F2D927F0C}" type="presOf" srcId="{A8DA043D-EA80-45FA-8D90-52530092AA0B}" destId="{C7B4E087-2625-4CC0-93C1-E7A6A33B1C31}" srcOrd="0" destOrd="0" presId="urn:microsoft.com/office/officeart/2005/8/layout/cycle2"/>
    <dgm:cxn modelId="{1ED3ADE8-5A2B-4B3B-A355-9049907F1325}" type="presOf" srcId="{E8D5B05C-1BD7-46BF-883A-8DECFAA75537}" destId="{8A64AE21-9C95-4F21-88C2-8B41678A791A}" srcOrd="0" destOrd="0" presId="urn:microsoft.com/office/officeart/2005/8/layout/cycle2"/>
    <dgm:cxn modelId="{1449482B-A7C7-4EEA-A9C3-87EBF765DA38}" type="presParOf" srcId="{768F5B54-AF51-43C0-94A1-D37F89B7729B}" destId="{DFE3E23B-4AC9-41BF-8155-77531CAC8B0F}" srcOrd="0" destOrd="0" presId="urn:microsoft.com/office/officeart/2005/8/layout/cycle2"/>
    <dgm:cxn modelId="{709087F5-3632-47B9-8ACE-5FDB11DD1C39}" type="presParOf" srcId="{768F5B54-AF51-43C0-94A1-D37F89B7729B}" destId="{B1A0FEAB-466F-4843-966C-C381847A4952}" srcOrd="1" destOrd="0" presId="urn:microsoft.com/office/officeart/2005/8/layout/cycle2"/>
    <dgm:cxn modelId="{0B439C61-AFCC-4808-9576-7A2FA5A2E641}" type="presParOf" srcId="{B1A0FEAB-466F-4843-966C-C381847A4952}" destId="{D6C71BA4-B4A3-4DE5-A5C8-1094244F4BC4}" srcOrd="0" destOrd="0" presId="urn:microsoft.com/office/officeart/2005/8/layout/cycle2"/>
    <dgm:cxn modelId="{29EAACCD-CBC7-4148-A640-B4C3D15CF42F}" type="presParOf" srcId="{768F5B54-AF51-43C0-94A1-D37F89B7729B}" destId="{4AFE91CB-6480-4868-92CA-D7CAF3789266}" srcOrd="2" destOrd="0" presId="urn:microsoft.com/office/officeart/2005/8/layout/cycle2"/>
    <dgm:cxn modelId="{6F5B6E02-25C9-4E4A-9B6F-4FD4AC2D266A}" type="presParOf" srcId="{768F5B54-AF51-43C0-94A1-D37F89B7729B}" destId="{D2CC9ECF-DB8B-4273-A21D-46A6205C439C}" srcOrd="3" destOrd="0" presId="urn:microsoft.com/office/officeart/2005/8/layout/cycle2"/>
    <dgm:cxn modelId="{FAAD4A95-590E-4C1B-B0BC-2BE63F957AB3}" type="presParOf" srcId="{D2CC9ECF-DB8B-4273-A21D-46A6205C439C}" destId="{AEA2C138-D159-4C45-9207-28955F23AC79}" srcOrd="0" destOrd="0" presId="urn:microsoft.com/office/officeart/2005/8/layout/cycle2"/>
    <dgm:cxn modelId="{8BAB540D-78D1-495E-A605-90564ED68200}" type="presParOf" srcId="{768F5B54-AF51-43C0-94A1-D37F89B7729B}" destId="{C7B4E087-2625-4CC0-93C1-E7A6A33B1C31}" srcOrd="4" destOrd="0" presId="urn:microsoft.com/office/officeart/2005/8/layout/cycle2"/>
    <dgm:cxn modelId="{C899DD22-FE58-445B-9DFE-893C52F11E26}" type="presParOf" srcId="{768F5B54-AF51-43C0-94A1-D37F89B7729B}" destId="{8A64AE21-9C95-4F21-88C2-8B41678A791A}" srcOrd="5" destOrd="0" presId="urn:microsoft.com/office/officeart/2005/8/layout/cycle2"/>
    <dgm:cxn modelId="{A4B18F31-AB76-4A58-92AF-1042100CB738}" type="presParOf" srcId="{8A64AE21-9C95-4F21-88C2-8B41678A791A}" destId="{67F3A716-F4DE-4094-A95D-778F82E09E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F2E2FF-6EE0-4CC9-8B64-60B9DD22828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8BED00-7AE8-4AF3-97A5-2DED0A4EA5AB}">
      <dgm:prSet phldrT="[Text]"/>
      <dgm:spPr/>
      <dgm:t>
        <a:bodyPr/>
        <a:lstStyle/>
        <a:p>
          <a:r>
            <a:rPr lang="en-US" dirty="0"/>
            <a:t>Create DSM</a:t>
          </a:r>
        </a:p>
      </dgm:t>
    </dgm:pt>
    <dgm:pt modelId="{6EF09E5C-A477-44E3-A497-0D9C0B40B233}" type="parTrans" cxnId="{1976425A-F407-4319-BE51-5C1CA53B821B}">
      <dgm:prSet/>
      <dgm:spPr/>
      <dgm:t>
        <a:bodyPr/>
        <a:lstStyle/>
        <a:p>
          <a:endParaRPr lang="en-US"/>
        </a:p>
      </dgm:t>
    </dgm:pt>
    <dgm:pt modelId="{CFF45203-B2A0-4D81-87D7-1FF8C93F91A4}" type="sibTrans" cxnId="{1976425A-F407-4319-BE51-5C1CA53B821B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0C60F52D-D235-4797-865D-BD135AD6E58F}">
      <dgm:prSet phldrT="[Text]"/>
      <dgm:spPr/>
      <dgm:t>
        <a:bodyPr/>
        <a:lstStyle/>
        <a:p>
          <a:r>
            <a:rPr lang="en-US" dirty="0"/>
            <a:t>Transform DSM</a:t>
          </a:r>
        </a:p>
      </dgm:t>
    </dgm:pt>
    <dgm:pt modelId="{B9581AA7-2986-4C19-955A-3664DACA7AFA}" type="parTrans" cxnId="{D9FE8C3F-160D-4023-9F5E-EEDF8AB7D1DD}">
      <dgm:prSet/>
      <dgm:spPr/>
      <dgm:t>
        <a:bodyPr/>
        <a:lstStyle/>
        <a:p>
          <a:endParaRPr lang="en-US"/>
        </a:p>
      </dgm:t>
    </dgm:pt>
    <dgm:pt modelId="{03FDB3AA-E197-4A2C-9B18-D1353C42C3B5}" type="sibTrans" cxnId="{D9FE8C3F-160D-4023-9F5E-EEDF8AB7D1DD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39214227-07A3-43CC-AC5F-214545248A02}">
      <dgm:prSet phldrT="[Text]"/>
      <dgm:spPr/>
      <dgm:t>
        <a:bodyPr/>
        <a:lstStyle/>
        <a:p>
          <a:r>
            <a:rPr lang="en-US" dirty="0"/>
            <a:t>Establish Rules</a:t>
          </a:r>
        </a:p>
      </dgm:t>
    </dgm:pt>
    <dgm:pt modelId="{AD0724E7-8A78-401C-8ABB-133E567C56CA}" type="parTrans" cxnId="{5CC077DF-2BF6-4E40-B0D8-3735028FC524}">
      <dgm:prSet/>
      <dgm:spPr/>
      <dgm:t>
        <a:bodyPr/>
        <a:lstStyle/>
        <a:p>
          <a:endParaRPr lang="en-US"/>
        </a:p>
      </dgm:t>
    </dgm:pt>
    <dgm:pt modelId="{971F5920-6958-4A7D-8FF7-B50A0D8FFCDF}" type="sibTrans" cxnId="{5CC077DF-2BF6-4E40-B0D8-3735028FC524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741C393F-D24A-4C50-9337-DAD92803981A}">
      <dgm:prSet phldrT="[Text]"/>
      <dgm:spPr/>
      <dgm:t>
        <a:bodyPr/>
        <a:lstStyle/>
        <a:p>
          <a:r>
            <a:rPr lang="en-US" dirty="0"/>
            <a:t>Modify Code</a:t>
          </a:r>
        </a:p>
      </dgm:t>
    </dgm:pt>
    <dgm:pt modelId="{0E456E98-567E-4E48-9F04-394AD9D215FF}" type="parTrans" cxnId="{B64F8487-6120-4717-A6EA-A7A4B1E90A99}">
      <dgm:prSet/>
      <dgm:spPr/>
      <dgm:t>
        <a:bodyPr/>
        <a:lstStyle/>
        <a:p>
          <a:endParaRPr lang="en-US"/>
        </a:p>
      </dgm:t>
    </dgm:pt>
    <dgm:pt modelId="{331B188B-630F-4C64-9153-A0E19C45E07D}" type="sibTrans" cxnId="{B64F8487-6120-4717-A6EA-A7A4B1E90A99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ADEBC105-9EAB-43A0-B471-5A25AEABAD09}" type="pres">
      <dgm:prSet presAssocID="{A3F2E2FF-6EE0-4CC9-8B64-60B9DD228286}" presName="cycle" presStyleCnt="0">
        <dgm:presLayoutVars>
          <dgm:dir/>
          <dgm:resizeHandles val="exact"/>
        </dgm:presLayoutVars>
      </dgm:prSet>
      <dgm:spPr/>
    </dgm:pt>
    <dgm:pt modelId="{FB113CEA-F826-4316-9D70-D2D4CEC2BD48}" type="pres">
      <dgm:prSet presAssocID="{DC8BED00-7AE8-4AF3-97A5-2DED0A4EA5AB}" presName="dummy" presStyleCnt="0"/>
      <dgm:spPr/>
    </dgm:pt>
    <dgm:pt modelId="{60681897-3AC8-487A-A20D-25AACBF2C5F8}" type="pres">
      <dgm:prSet presAssocID="{DC8BED00-7AE8-4AF3-97A5-2DED0A4EA5AB}" presName="node" presStyleLbl="revTx" presStyleIdx="0" presStyleCnt="4">
        <dgm:presLayoutVars>
          <dgm:bulletEnabled val="1"/>
        </dgm:presLayoutVars>
      </dgm:prSet>
      <dgm:spPr/>
    </dgm:pt>
    <dgm:pt modelId="{9D62607F-422D-4C2B-A7D6-27CFED6D233E}" type="pres">
      <dgm:prSet presAssocID="{CFF45203-B2A0-4D81-87D7-1FF8C93F91A4}" presName="sibTrans" presStyleLbl="node1" presStyleIdx="0" presStyleCnt="4"/>
      <dgm:spPr/>
    </dgm:pt>
    <dgm:pt modelId="{BF5370EA-7217-4F4C-BEE9-74BBCA050330}" type="pres">
      <dgm:prSet presAssocID="{0C60F52D-D235-4797-865D-BD135AD6E58F}" presName="dummy" presStyleCnt="0"/>
      <dgm:spPr/>
    </dgm:pt>
    <dgm:pt modelId="{9F096210-9BE0-4969-A38C-99B8DE40F2F5}" type="pres">
      <dgm:prSet presAssocID="{0C60F52D-D235-4797-865D-BD135AD6E58F}" presName="node" presStyleLbl="revTx" presStyleIdx="1" presStyleCnt="4">
        <dgm:presLayoutVars>
          <dgm:bulletEnabled val="1"/>
        </dgm:presLayoutVars>
      </dgm:prSet>
      <dgm:spPr/>
    </dgm:pt>
    <dgm:pt modelId="{87640C44-C24E-412E-8571-6374A5EE3353}" type="pres">
      <dgm:prSet presAssocID="{03FDB3AA-E197-4A2C-9B18-D1353C42C3B5}" presName="sibTrans" presStyleLbl="node1" presStyleIdx="1" presStyleCnt="4"/>
      <dgm:spPr/>
    </dgm:pt>
    <dgm:pt modelId="{A58A30D3-A908-44AE-A22C-94A9E7C3FCF3}" type="pres">
      <dgm:prSet presAssocID="{39214227-07A3-43CC-AC5F-214545248A02}" presName="dummy" presStyleCnt="0"/>
      <dgm:spPr/>
    </dgm:pt>
    <dgm:pt modelId="{612EC0F2-8822-480A-A729-07FBB92BD154}" type="pres">
      <dgm:prSet presAssocID="{39214227-07A3-43CC-AC5F-214545248A02}" presName="node" presStyleLbl="revTx" presStyleIdx="2" presStyleCnt="4">
        <dgm:presLayoutVars>
          <dgm:bulletEnabled val="1"/>
        </dgm:presLayoutVars>
      </dgm:prSet>
      <dgm:spPr/>
    </dgm:pt>
    <dgm:pt modelId="{6B690E9B-85BC-438F-877B-4DB84C603FCC}" type="pres">
      <dgm:prSet presAssocID="{971F5920-6958-4A7D-8FF7-B50A0D8FFCDF}" presName="sibTrans" presStyleLbl="node1" presStyleIdx="2" presStyleCnt="4"/>
      <dgm:spPr/>
    </dgm:pt>
    <dgm:pt modelId="{317A9EA5-2465-40DB-9010-5BF450F9E55C}" type="pres">
      <dgm:prSet presAssocID="{741C393F-D24A-4C50-9337-DAD92803981A}" presName="dummy" presStyleCnt="0"/>
      <dgm:spPr/>
    </dgm:pt>
    <dgm:pt modelId="{5900A10D-02F7-42EF-9634-F267009F570F}" type="pres">
      <dgm:prSet presAssocID="{741C393F-D24A-4C50-9337-DAD92803981A}" presName="node" presStyleLbl="revTx" presStyleIdx="3" presStyleCnt="4">
        <dgm:presLayoutVars>
          <dgm:bulletEnabled val="1"/>
        </dgm:presLayoutVars>
      </dgm:prSet>
      <dgm:spPr/>
    </dgm:pt>
    <dgm:pt modelId="{00797A5A-29AB-45B8-8C70-E8E2C2E19932}" type="pres">
      <dgm:prSet presAssocID="{331B188B-630F-4C64-9153-A0E19C45E07D}" presName="sibTrans" presStyleLbl="node1" presStyleIdx="3" presStyleCnt="4"/>
      <dgm:spPr/>
    </dgm:pt>
  </dgm:ptLst>
  <dgm:cxnLst>
    <dgm:cxn modelId="{47A3460F-6CF7-43B5-8690-6297CF33DB83}" type="presOf" srcId="{CFF45203-B2A0-4D81-87D7-1FF8C93F91A4}" destId="{9D62607F-422D-4C2B-A7D6-27CFED6D233E}" srcOrd="0" destOrd="0" presId="urn:microsoft.com/office/officeart/2005/8/layout/cycle1"/>
    <dgm:cxn modelId="{14595F1B-1A1A-43EC-8F54-D0A118216AFC}" type="presOf" srcId="{741C393F-D24A-4C50-9337-DAD92803981A}" destId="{5900A10D-02F7-42EF-9634-F267009F570F}" srcOrd="0" destOrd="0" presId="urn:microsoft.com/office/officeart/2005/8/layout/cycle1"/>
    <dgm:cxn modelId="{EEB41933-27BD-412C-948D-78E5AFB51F38}" type="presOf" srcId="{0C60F52D-D235-4797-865D-BD135AD6E58F}" destId="{9F096210-9BE0-4969-A38C-99B8DE40F2F5}" srcOrd="0" destOrd="0" presId="urn:microsoft.com/office/officeart/2005/8/layout/cycle1"/>
    <dgm:cxn modelId="{D9FE8C3F-160D-4023-9F5E-EEDF8AB7D1DD}" srcId="{A3F2E2FF-6EE0-4CC9-8B64-60B9DD228286}" destId="{0C60F52D-D235-4797-865D-BD135AD6E58F}" srcOrd="1" destOrd="0" parTransId="{B9581AA7-2986-4C19-955A-3664DACA7AFA}" sibTransId="{03FDB3AA-E197-4A2C-9B18-D1353C42C3B5}"/>
    <dgm:cxn modelId="{826E5440-3674-49CE-BF7C-E2456C1A34F7}" type="presOf" srcId="{A3F2E2FF-6EE0-4CC9-8B64-60B9DD228286}" destId="{ADEBC105-9EAB-43A0-B471-5A25AEABAD09}" srcOrd="0" destOrd="0" presId="urn:microsoft.com/office/officeart/2005/8/layout/cycle1"/>
    <dgm:cxn modelId="{1976425A-F407-4319-BE51-5C1CA53B821B}" srcId="{A3F2E2FF-6EE0-4CC9-8B64-60B9DD228286}" destId="{DC8BED00-7AE8-4AF3-97A5-2DED0A4EA5AB}" srcOrd="0" destOrd="0" parTransId="{6EF09E5C-A477-44E3-A497-0D9C0B40B233}" sibTransId="{CFF45203-B2A0-4D81-87D7-1FF8C93F91A4}"/>
    <dgm:cxn modelId="{B64F8487-6120-4717-A6EA-A7A4B1E90A99}" srcId="{A3F2E2FF-6EE0-4CC9-8B64-60B9DD228286}" destId="{741C393F-D24A-4C50-9337-DAD92803981A}" srcOrd="3" destOrd="0" parTransId="{0E456E98-567E-4E48-9F04-394AD9D215FF}" sibTransId="{331B188B-630F-4C64-9153-A0E19C45E07D}"/>
    <dgm:cxn modelId="{4DF080AE-B1CE-43A9-B001-7BE8068E8AF7}" type="presOf" srcId="{39214227-07A3-43CC-AC5F-214545248A02}" destId="{612EC0F2-8822-480A-A729-07FBB92BD154}" srcOrd="0" destOrd="0" presId="urn:microsoft.com/office/officeart/2005/8/layout/cycle1"/>
    <dgm:cxn modelId="{305CECB1-105A-4047-9D4A-0678D1F6EE26}" type="presOf" srcId="{331B188B-630F-4C64-9153-A0E19C45E07D}" destId="{00797A5A-29AB-45B8-8C70-E8E2C2E19932}" srcOrd="0" destOrd="0" presId="urn:microsoft.com/office/officeart/2005/8/layout/cycle1"/>
    <dgm:cxn modelId="{88EC8DD0-C628-4A1A-AC86-DC358FD9FE2F}" type="presOf" srcId="{DC8BED00-7AE8-4AF3-97A5-2DED0A4EA5AB}" destId="{60681897-3AC8-487A-A20D-25AACBF2C5F8}" srcOrd="0" destOrd="0" presId="urn:microsoft.com/office/officeart/2005/8/layout/cycle1"/>
    <dgm:cxn modelId="{5CC077DF-2BF6-4E40-B0D8-3735028FC524}" srcId="{A3F2E2FF-6EE0-4CC9-8B64-60B9DD228286}" destId="{39214227-07A3-43CC-AC5F-214545248A02}" srcOrd="2" destOrd="0" parTransId="{AD0724E7-8A78-401C-8ABB-133E567C56CA}" sibTransId="{971F5920-6958-4A7D-8FF7-B50A0D8FFCDF}"/>
    <dgm:cxn modelId="{81E81FE8-CED9-4CB7-9125-1B50234CD2D3}" type="presOf" srcId="{971F5920-6958-4A7D-8FF7-B50A0D8FFCDF}" destId="{6B690E9B-85BC-438F-877B-4DB84C603FCC}" srcOrd="0" destOrd="0" presId="urn:microsoft.com/office/officeart/2005/8/layout/cycle1"/>
    <dgm:cxn modelId="{D6863AF9-04A4-47D3-8ABA-5CCCD7F5A7AB}" type="presOf" srcId="{03FDB3AA-E197-4A2C-9B18-D1353C42C3B5}" destId="{87640C44-C24E-412E-8571-6374A5EE3353}" srcOrd="0" destOrd="0" presId="urn:microsoft.com/office/officeart/2005/8/layout/cycle1"/>
    <dgm:cxn modelId="{3C22BC02-E065-4963-9B2B-D301ED8CABCC}" type="presParOf" srcId="{ADEBC105-9EAB-43A0-B471-5A25AEABAD09}" destId="{FB113CEA-F826-4316-9D70-D2D4CEC2BD48}" srcOrd="0" destOrd="0" presId="urn:microsoft.com/office/officeart/2005/8/layout/cycle1"/>
    <dgm:cxn modelId="{9BDC87A8-9DB4-4D3C-998B-DFD33253B3B9}" type="presParOf" srcId="{ADEBC105-9EAB-43A0-B471-5A25AEABAD09}" destId="{60681897-3AC8-487A-A20D-25AACBF2C5F8}" srcOrd="1" destOrd="0" presId="urn:microsoft.com/office/officeart/2005/8/layout/cycle1"/>
    <dgm:cxn modelId="{77A0F74F-54E8-4AB9-8A78-8DEFC09D3672}" type="presParOf" srcId="{ADEBC105-9EAB-43A0-B471-5A25AEABAD09}" destId="{9D62607F-422D-4C2B-A7D6-27CFED6D233E}" srcOrd="2" destOrd="0" presId="urn:microsoft.com/office/officeart/2005/8/layout/cycle1"/>
    <dgm:cxn modelId="{12F95A86-581A-4498-81BF-D21D28E20BB1}" type="presParOf" srcId="{ADEBC105-9EAB-43A0-B471-5A25AEABAD09}" destId="{BF5370EA-7217-4F4C-BEE9-74BBCA050330}" srcOrd="3" destOrd="0" presId="urn:microsoft.com/office/officeart/2005/8/layout/cycle1"/>
    <dgm:cxn modelId="{F40B5B6C-3CA9-4A5C-9281-BAE3CBA888C7}" type="presParOf" srcId="{ADEBC105-9EAB-43A0-B471-5A25AEABAD09}" destId="{9F096210-9BE0-4969-A38C-99B8DE40F2F5}" srcOrd="4" destOrd="0" presId="urn:microsoft.com/office/officeart/2005/8/layout/cycle1"/>
    <dgm:cxn modelId="{DF1AEB8C-6E29-4130-9577-6F4AB3D0F98B}" type="presParOf" srcId="{ADEBC105-9EAB-43A0-B471-5A25AEABAD09}" destId="{87640C44-C24E-412E-8571-6374A5EE3353}" srcOrd="5" destOrd="0" presId="urn:microsoft.com/office/officeart/2005/8/layout/cycle1"/>
    <dgm:cxn modelId="{32C6AFBD-24EE-42CE-96EC-441431A871F5}" type="presParOf" srcId="{ADEBC105-9EAB-43A0-B471-5A25AEABAD09}" destId="{A58A30D3-A908-44AE-A22C-94A9E7C3FCF3}" srcOrd="6" destOrd="0" presId="urn:microsoft.com/office/officeart/2005/8/layout/cycle1"/>
    <dgm:cxn modelId="{1E3A6077-A461-4AB2-B4FC-EA967703ED15}" type="presParOf" srcId="{ADEBC105-9EAB-43A0-B471-5A25AEABAD09}" destId="{612EC0F2-8822-480A-A729-07FBB92BD154}" srcOrd="7" destOrd="0" presId="urn:microsoft.com/office/officeart/2005/8/layout/cycle1"/>
    <dgm:cxn modelId="{270D0560-8A05-4CA6-B2F4-99F9D43560D1}" type="presParOf" srcId="{ADEBC105-9EAB-43A0-B471-5A25AEABAD09}" destId="{6B690E9B-85BC-438F-877B-4DB84C603FCC}" srcOrd="8" destOrd="0" presId="urn:microsoft.com/office/officeart/2005/8/layout/cycle1"/>
    <dgm:cxn modelId="{343C2EA6-9335-4E79-BB14-9C25D420B550}" type="presParOf" srcId="{ADEBC105-9EAB-43A0-B471-5A25AEABAD09}" destId="{317A9EA5-2465-40DB-9010-5BF450F9E55C}" srcOrd="9" destOrd="0" presId="urn:microsoft.com/office/officeart/2005/8/layout/cycle1"/>
    <dgm:cxn modelId="{A72FC23E-9DE5-4376-B31C-E784CFCF46DE}" type="presParOf" srcId="{ADEBC105-9EAB-43A0-B471-5A25AEABAD09}" destId="{5900A10D-02F7-42EF-9634-F267009F570F}" srcOrd="10" destOrd="0" presId="urn:microsoft.com/office/officeart/2005/8/layout/cycle1"/>
    <dgm:cxn modelId="{A76916E7-C40A-4188-890E-2A9688F8B269}" type="presParOf" srcId="{ADEBC105-9EAB-43A0-B471-5A25AEABAD09}" destId="{00797A5A-29AB-45B8-8C70-E8E2C2E19932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3E23B-4AC9-41BF-8155-77531CAC8B0F}">
      <dsp:nvSpPr>
        <dsp:cNvPr id="0" name=""/>
        <dsp:cNvSpPr/>
      </dsp:nvSpPr>
      <dsp:spPr>
        <a:xfrm>
          <a:off x="1825423" y="0"/>
          <a:ext cx="1534367" cy="1534367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itchFamily="34" charset="0"/>
            </a:rPr>
            <a:t>Prototype</a:t>
          </a:r>
          <a:endParaRPr lang="nl-NL" sz="1600" kern="1200" dirty="0">
            <a:latin typeface="Calibri" pitchFamily="34" charset="0"/>
          </a:endParaRPr>
        </a:p>
      </dsp:txBody>
      <dsp:txXfrm>
        <a:off x="2050126" y="224703"/>
        <a:ext cx="1084961" cy="1084961"/>
      </dsp:txXfrm>
    </dsp:sp>
    <dsp:sp modelId="{B1A0FEAB-466F-4843-966C-C381847A4952}">
      <dsp:nvSpPr>
        <dsp:cNvPr id="0" name=""/>
        <dsp:cNvSpPr/>
      </dsp:nvSpPr>
      <dsp:spPr>
        <a:xfrm rot="3589232">
          <a:off x="2961823" y="1497099"/>
          <a:ext cx="411657" cy="5178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2200" kern="1200"/>
        </a:p>
      </dsp:txBody>
      <dsp:txXfrm>
        <a:off x="2992530" y="1547290"/>
        <a:ext cx="288160" cy="310708"/>
      </dsp:txXfrm>
    </dsp:sp>
    <dsp:sp modelId="{4AFE91CB-6480-4868-92CA-D7CAF3789266}">
      <dsp:nvSpPr>
        <dsp:cNvPr id="0" name=""/>
        <dsp:cNvSpPr/>
      </dsp:nvSpPr>
      <dsp:spPr>
        <a:xfrm>
          <a:off x="2987226" y="1997823"/>
          <a:ext cx="1534367" cy="1534367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itchFamily="34" charset="0"/>
            </a:rPr>
            <a:t>Extend</a:t>
          </a:r>
          <a:endParaRPr lang="nl-NL" sz="1600" kern="1200" dirty="0">
            <a:latin typeface="Calibri" pitchFamily="34" charset="0"/>
          </a:endParaRPr>
        </a:p>
      </dsp:txBody>
      <dsp:txXfrm>
        <a:off x="3211929" y="2222526"/>
        <a:ext cx="1084961" cy="1084961"/>
      </dsp:txXfrm>
    </dsp:sp>
    <dsp:sp modelId="{D2CC9ECF-DB8B-4273-A21D-46A6205C439C}">
      <dsp:nvSpPr>
        <dsp:cNvPr id="0" name=""/>
        <dsp:cNvSpPr/>
      </dsp:nvSpPr>
      <dsp:spPr>
        <a:xfrm rot="10800000">
          <a:off x="2408353" y="2506082"/>
          <a:ext cx="409070" cy="5178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2200" kern="1200"/>
        </a:p>
      </dsp:txBody>
      <dsp:txXfrm rot="10800000">
        <a:off x="2531074" y="2609652"/>
        <a:ext cx="286349" cy="310708"/>
      </dsp:txXfrm>
    </dsp:sp>
    <dsp:sp modelId="{C7B4E087-2625-4CC0-93C1-E7A6A33B1C31}">
      <dsp:nvSpPr>
        <dsp:cNvPr id="0" name=""/>
        <dsp:cNvSpPr/>
      </dsp:nvSpPr>
      <dsp:spPr>
        <a:xfrm>
          <a:off x="681028" y="1997823"/>
          <a:ext cx="1534367" cy="1534367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itchFamily="34" charset="0"/>
            </a:rPr>
            <a:t>Consolidate</a:t>
          </a:r>
          <a:endParaRPr lang="nl-NL" sz="1600" kern="1200" dirty="0">
            <a:latin typeface="Calibri" pitchFamily="34" charset="0"/>
          </a:endParaRPr>
        </a:p>
      </dsp:txBody>
      <dsp:txXfrm>
        <a:off x="905731" y="2222526"/>
        <a:ext cx="1084961" cy="1084961"/>
      </dsp:txXfrm>
    </dsp:sp>
    <dsp:sp modelId="{8A64AE21-9C95-4F21-88C2-8B41678A791A}">
      <dsp:nvSpPr>
        <dsp:cNvPr id="0" name=""/>
        <dsp:cNvSpPr/>
      </dsp:nvSpPr>
      <dsp:spPr>
        <a:xfrm rot="17988299">
          <a:off x="1811161" y="1517167"/>
          <a:ext cx="407045" cy="51784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2200" kern="1200"/>
        </a:p>
      </dsp:txBody>
      <dsp:txXfrm>
        <a:off x="1841869" y="1673717"/>
        <a:ext cx="284932" cy="310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81897-3AC8-487A-A20D-25AACBF2C5F8}">
      <dsp:nvSpPr>
        <dsp:cNvPr id="0" name=""/>
        <dsp:cNvSpPr/>
      </dsp:nvSpPr>
      <dsp:spPr>
        <a:xfrm>
          <a:off x="5327037" y="136443"/>
          <a:ext cx="2156519" cy="2156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Create DSM</a:t>
          </a:r>
        </a:p>
      </dsp:txBody>
      <dsp:txXfrm>
        <a:off x="5327037" y="136443"/>
        <a:ext cx="2156519" cy="2156519"/>
      </dsp:txXfrm>
    </dsp:sp>
    <dsp:sp modelId="{9D62607F-422D-4C2B-A7D6-27CFED6D233E}">
      <dsp:nvSpPr>
        <dsp:cNvPr id="0" name=""/>
        <dsp:cNvSpPr/>
      </dsp:nvSpPr>
      <dsp:spPr>
        <a:xfrm>
          <a:off x="1523762" y="-237"/>
          <a:ext cx="6096475" cy="6096475"/>
        </a:xfrm>
        <a:prstGeom prst="circularArrow">
          <a:avLst>
            <a:gd name="adj1" fmla="val 6898"/>
            <a:gd name="adj2" fmla="val 465012"/>
            <a:gd name="adj3" fmla="val 550847"/>
            <a:gd name="adj4" fmla="val 20584141"/>
            <a:gd name="adj5" fmla="val 8047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96210-9BE0-4969-A38C-99B8DE40F2F5}">
      <dsp:nvSpPr>
        <dsp:cNvPr id="0" name=""/>
        <dsp:cNvSpPr/>
      </dsp:nvSpPr>
      <dsp:spPr>
        <a:xfrm>
          <a:off x="5327037" y="3803037"/>
          <a:ext cx="2156519" cy="2156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Transform DSM</a:t>
          </a:r>
        </a:p>
      </dsp:txBody>
      <dsp:txXfrm>
        <a:off x="5327037" y="3803037"/>
        <a:ext cx="2156519" cy="2156519"/>
      </dsp:txXfrm>
    </dsp:sp>
    <dsp:sp modelId="{87640C44-C24E-412E-8571-6374A5EE3353}">
      <dsp:nvSpPr>
        <dsp:cNvPr id="0" name=""/>
        <dsp:cNvSpPr/>
      </dsp:nvSpPr>
      <dsp:spPr>
        <a:xfrm>
          <a:off x="1523762" y="-237"/>
          <a:ext cx="6096475" cy="6096475"/>
        </a:xfrm>
        <a:prstGeom prst="circularArrow">
          <a:avLst>
            <a:gd name="adj1" fmla="val 6898"/>
            <a:gd name="adj2" fmla="val 465012"/>
            <a:gd name="adj3" fmla="val 5950847"/>
            <a:gd name="adj4" fmla="val 4384141"/>
            <a:gd name="adj5" fmla="val 8047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EC0F2-8822-480A-A729-07FBB92BD154}">
      <dsp:nvSpPr>
        <dsp:cNvPr id="0" name=""/>
        <dsp:cNvSpPr/>
      </dsp:nvSpPr>
      <dsp:spPr>
        <a:xfrm>
          <a:off x="1660443" y="3803037"/>
          <a:ext cx="2156519" cy="2156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Establish Rules</a:t>
          </a:r>
        </a:p>
      </dsp:txBody>
      <dsp:txXfrm>
        <a:off x="1660443" y="3803037"/>
        <a:ext cx="2156519" cy="2156519"/>
      </dsp:txXfrm>
    </dsp:sp>
    <dsp:sp modelId="{6B690E9B-85BC-438F-877B-4DB84C603FCC}">
      <dsp:nvSpPr>
        <dsp:cNvPr id="0" name=""/>
        <dsp:cNvSpPr/>
      </dsp:nvSpPr>
      <dsp:spPr>
        <a:xfrm>
          <a:off x="1523762" y="-237"/>
          <a:ext cx="6096475" cy="6096475"/>
        </a:xfrm>
        <a:prstGeom prst="circularArrow">
          <a:avLst>
            <a:gd name="adj1" fmla="val 6898"/>
            <a:gd name="adj2" fmla="val 465012"/>
            <a:gd name="adj3" fmla="val 11350847"/>
            <a:gd name="adj4" fmla="val 9784141"/>
            <a:gd name="adj5" fmla="val 8047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0A10D-02F7-42EF-9634-F267009F570F}">
      <dsp:nvSpPr>
        <dsp:cNvPr id="0" name=""/>
        <dsp:cNvSpPr/>
      </dsp:nvSpPr>
      <dsp:spPr>
        <a:xfrm>
          <a:off x="1660443" y="136443"/>
          <a:ext cx="2156519" cy="2156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Modify Code</a:t>
          </a:r>
        </a:p>
      </dsp:txBody>
      <dsp:txXfrm>
        <a:off x="1660443" y="136443"/>
        <a:ext cx="2156519" cy="2156519"/>
      </dsp:txXfrm>
    </dsp:sp>
    <dsp:sp modelId="{00797A5A-29AB-45B8-8C70-E8E2C2E19932}">
      <dsp:nvSpPr>
        <dsp:cNvPr id="0" name=""/>
        <dsp:cNvSpPr/>
      </dsp:nvSpPr>
      <dsp:spPr>
        <a:xfrm>
          <a:off x="1523762" y="-237"/>
          <a:ext cx="6096475" cy="6096475"/>
        </a:xfrm>
        <a:prstGeom prst="circularArrow">
          <a:avLst>
            <a:gd name="adj1" fmla="val 6898"/>
            <a:gd name="adj2" fmla="val 465012"/>
            <a:gd name="adj3" fmla="val 16750847"/>
            <a:gd name="adj4" fmla="val 15184141"/>
            <a:gd name="adj5" fmla="val 8047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49EF574-D97D-6C49-84C9-0F22C6D585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8437E3B-2107-2E40-B153-8CF3CB4615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F9997-F5D3-284F-BE53-EAEFF1776C64}" type="datetimeFigureOut">
              <a:rPr lang="fr-FR" smtClean="0"/>
              <a:t>30/04/2019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803CBD-65F0-2B44-BF4B-346076FD3D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A37BAD-B9EB-BF43-A5AA-D1F2592DB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50E22-A17B-8F43-BE9E-6EC660BF1E1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881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30.04.2019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‹nr.›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Ruimte voor notities…..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718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BA64C4D-8D02-CC45-AC18-ED16DD874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8288000" cy="903069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nl-NL"/>
              <a:t>Klik op het pictogram als u een afbeelding wilt toevoegen</a:t>
            </a:r>
            <a:endParaRPr lang="uk-UA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E5F4A65-4E5D-B24F-86E9-0F747EA2C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657" y="9727481"/>
            <a:ext cx="7069544" cy="36901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1" cap="none" spc="0" baseline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Office / Contact Information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59FC8DC-7844-D741-8428-4CCFC6EC4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657" y="9267334"/>
            <a:ext cx="7069544" cy="3839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63D6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name Last name </a:t>
            </a:r>
            <a:r>
              <a:rPr lang="en-US" sz="1800" dirty="0">
                <a:solidFill>
                  <a:srgbClr val="043962"/>
                </a:solidFill>
                <a:latin typeface="Arial" panose="020B0604020202020204" pitchFamily="34" charset="0"/>
              </a:rPr>
              <a:t>– ALTEN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2EEC22F-1C16-AF42-95B8-8D1C084C0E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70216" y="1638300"/>
            <a:ext cx="14404763" cy="7702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 i="0" cap="none" spc="0" baseline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4000"/>
                    </a:prstClr>
                  </a:outerShdw>
                </a:effectLst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A259D9E-DE8D-5A43-9B91-344DFF13CE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70216" y="2640881"/>
            <a:ext cx="14404763" cy="52141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none" spc="0" baseline="0">
                <a:solidFill>
                  <a:schemeClr val="bg1"/>
                </a:solidFill>
                <a:effectLst>
                  <a:outerShdw blurRad="558800" dist="38100" dir="2700000" algn="tl" rotWithShape="0">
                    <a:prstClr val="black">
                      <a:alpha val="65000"/>
                    </a:prst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the presentation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8D67674-C973-1443-95DA-692C59A31574}"/>
              </a:ext>
            </a:extLst>
          </p:cNvPr>
          <p:cNvSpPr txBox="1">
            <a:spLocks/>
          </p:cNvSpPr>
          <p:nvPr userDrawn="1"/>
        </p:nvSpPr>
        <p:spPr>
          <a:xfrm>
            <a:off x="16230600" y="9507726"/>
            <a:ext cx="144379" cy="51257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 i="0" kern="1200" cap="none" spc="0" baseline="0">
                <a:solidFill>
                  <a:schemeClr val="bg2"/>
                </a:solidFill>
                <a:latin typeface="Avenir Roman" panose="02000503020000020003" pitchFamily="2" charset="0"/>
                <a:ea typeface="Avenir Roman" panose="02000503020000020003" pitchFamily="2" charset="0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rgbClr val="0093D6"/>
                </a:solidFill>
                <a:latin typeface="Arial" panose="020B0604020202020204" pitchFamily="34" charset="0"/>
              </a:rPr>
              <a:t>I</a:t>
            </a:r>
            <a:endParaRPr lang="en-US" sz="2400" dirty="0">
              <a:solidFill>
                <a:srgbClr val="043962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CF483866-4873-9F4C-BB59-3B5406C29B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73400" y="9419527"/>
            <a:ext cx="51561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 cap="none" spc="0" baseline="0">
                <a:solidFill>
                  <a:srgbClr val="063D6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7597AE9-1B8E-6941-A257-FDFFC2AEFF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76904" y="9419527"/>
            <a:ext cx="51561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 cap="none" spc="0" baseline="0">
                <a:solidFill>
                  <a:srgbClr val="063D6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4DA652F3-B1C9-2D46-9C4F-C031BAFE42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943832" y="9419527"/>
            <a:ext cx="890640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 cap="none" spc="0" baseline="0">
                <a:solidFill>
                  <a:srgbClr val="063D6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XXXX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203AA19-6B2D-E248-88A0-D27174786E7D}"/>
              </a:ext>
            </a:extLst>
          </p:cNvPr>
          <p:cNvSpPr txBox="1">
            <a:spLocks/>
          </p:cNvSpPr>
          <p:nvPr userDrawn="1"/>
        </p:nvSpPr>
        <p:spPr>
          <a:xfrm>
            <a:off x="16832766" y="9507726"/>
            <a:ext cx="144379" cy="51257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 i="0" kern="1200" cap="none" spc="0" baseline="0">
                <a:solidFill>
                  <a:schemeClr val="bg2"/>
                </a:solidFill>
                <a:latin typeface="Avenir Roman" panose="02000503020000020003" pitchFamily="2" charset="0"/>
                <a:ea typeface="Avenir Roman" panose="02000503020000020003" pitchFamily="2" charset="0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rgbClr val="0093D6"/>
                </a:solidFill>
                <a:latin typeface="Arial" panose="020B0604020202020204" pitchFamily="34" charset="0"/>
              </a:rPr>
              <a:t>I</a:t>
            </a:r>
            <a:endParaRPr lang="en-US" sz="2400" dirty="0">
              <a:solidFill>
                <a:srgbClr val="043962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3AB795A-B528-5E4E-94FE-188F1A5E21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28722" y="9419527"/>
            <a:ext cx="21080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 b="0" i="0" cap="none" spc="0" baseline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C1 -</a:t>
            </a:r>
          </a:p>
        </p:txBody>
      </p:sp>
    </p:spTree>
    <p:extLst>
      <p:ext uri="{BB962C8B-B14F-4D97-AF65-F5344CB8AC3E}">
        <p14:creationId xmlns:p14="http://schemas.microsoft.com/office/powerpoint/2010/main" val="396648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D4A30F7-8DB7-C34C-8CCB-ED5D93297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57655" y="1898449"/>
            <a:ext cx="6484914" cy="79694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1DDBD5E-6AC2-C249-84BB-66345FF882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200" y="1898449"/>
            <a:ext cx="6484914" cy="79694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CC677436-ADCF-5D4F-AF0E-C32CC7A5CA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FBFB8D5E-33B6-F746-80F4-DAB16CE8E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681784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A5FE561-8091-F74E-9DA6-6FDE0799E017}"/>
              </a:ext>
            </a:extLst>
          </p:cNvPr>
          <p:cNvSpPr/>
          <p:nvPr userDrawn="1"/>
        </p:nvSpPr>
        <p:spPr>
          <a:xfrm>
            <a:off x="0" y="1456628"/>
            <a:ext cx="18288000" cy="8830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/>
            <a:endParaRPr lang="fr-FR" sz="1600" b="1" spc="300" dirty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7A24EC-7493-FA41-91E1-2FEE933688B0}"/>
              </a:ext>
            </a:extLst>
          </p:cNvPr>
          <p:cNvSpPr/>
          <p:nvPr userDrawn="1"/>
        </p:nvSpPr>
        <p:spPr>
          <a:xfrm>
            <a:off x="12367839" y="2324100"/>
            <a:ext cx="5378228" cy="74676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F0FBE-D417-284F-8A43-353CE2102955}"/>
              </a:ext>
            </a:extLst>
          </p:cNvPr>
          <p:cNvSpPr/>
          <p:nvPr userDrawn="1"/>
        </p:nvSpPr>
        <p:spPr>
          <a:xfrm>
            <a:off x="533400" y="2324100"/>
            <a:ext cx="5378228" cy="74676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86E78-2195-B241-9E58-B61566E1468C}"/>
              </a:ext>
            </a:extLst>
          </p:cNvPr>
          <p:cNvSpPr/>
          <p:nvPr userDrawn="1"/>
        </p:nvSpPr>
        <p:spPr>
          <a:xfrm>
            <a:off x="6454439" y="2324100"/>
            <a:ext cx="5378228" cy="74676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D315A7B-540B-2F46-A980-C9D98C4690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2324100"/>
            <a:ext cx="5378227" cy="2537925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D8F255A7-0FC6-5F41-A4FF-00AE5C1640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45027" y="2324100"/>
            <a:ext cx="5378228" cy="2537925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FEAE8FB-9F28-8C47-9672-2D030641A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377251" y="2324100"/>
            <a:ext cx="5359404" cy="2537925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598923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A5FE561-8091-F74E-9DA6-6FDE0799E017}"/>
              </a:ext>
            </a:extLst>
          </p:cNvPr>
          <p:cNvSpPr/>
          <p:nvPr userDrawn="1"/>
        </p:nvSpPr>
        <p:spPr>
          <a:xfrm>
            <a:off x="0" y="1456628"/>
            <a:ext cx="18288000" cy="8830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/>
            <a:endParaRPr lang="fr-FR" sz="1600" b="1" spc="300" dirty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372B7B-1901-4243-B7EA-8D41D89E859F}"/>
              </a:ext>
            </a:extLst>
          </p:cNvPr>
          <p:cNvSpPr/>
          <p:nvPr userDrawn="1"/>
        </p:nvSpPr>
        <p:spPr>
          <a:xfrm>
            <a:off x="9297801" y="2324100"/>
            <a:ext cx="4137841" cy="74676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36174-9F4D-3A44-8038-369408DB5D1A}"/>
              </a:ext>
            </a:extLst>
          </p:cNvPr>
          <p:cNvSpPr/>
          <p:nvPr userDrawn="1"/>
        </p:nvSpPr>
        <p:spPr>
          <a:xfrm>
            <a:off x="508248" y="2324100"/>
            <a:ext cx="4141804" cy="74676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7C83E-8F9C-3141-8A9C-79F1B2C306DD}"/>
              </a:ext>
            </a:extLst>
          </p:cNvPr>
          <p:cNvSpPr/>
          <p:nvPr userDrawn="1"/>
        </p:nvSpPr>
        <p:spPr>
          <a:xfrm>
            <a:off x="4901041" y="2324100"/>
            <a:ext cx="4141805" cy="74676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386F490-C852-8542-8A7D-C63DA8114D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8248" y="2324100"/>
            <a:ext cx="4141803" cy="2537925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7293C9A-3D76-454D-A6F8-B567164715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629" y="2324100"/>
            <a:ext cx="4141805" cy="2537925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8B8BD17-E43F-B446-B072-7FDBF117CE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07213" y="2324100"/>
            <a:ext cx="4123358" cy="2537925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B58A87-EBF2-894C-AF01-BFF79F87BB9B}"/>
              </a:ext>
            </a:extLst>
          </p:cNvPr>
          <p:cNvSpPr/>
          <p:nvPr userDrawn="1"/>
        </p:nvSpPr>
        <p:spPr>
          <a:xfrm>
            <a:off x="13695668" y="2324100"/>
            <a:ext cx="4137841" cy="74676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2E1CB83-95DC-CE4A-AEF1-F2FC88CC85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05080" y="2324100"/>
            <a:ext cx="4123358" cy="2537925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05502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grey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A7A24EC-7493-FA41-91E1-2FEE933688B0}"/>
              </a:ext>
            </a:extLst>
          </p:cNvPr>
          <p:cNvSpPr/>
          <p:nvPr userDrawn="1"/>
        </p:nvSpPr>
        <p:spPr>
          <a:xfrm>
            <a:off x="12367839" y="2324100"/>
            <a:ext cx="5378228" cy="7467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F0FBE-D417-284F-8A43-353CE2102955}"/>
              </a:ext>
            </a:extLst>
          </p:cNvPr>
          <p:cNvSpPr/>
          <p:nvPr userDrawn="1"/>
        </p:nvSpPr>
        <p:spPr>
          <a:xfrm>
            <a:off x="533400" y="2324100"/>
            <a:ext cx="5378228" cy="7467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86E78-2195-B241-9E58-B61566E1468C}"/>
              </a:ext>
            </a:extLst>
          </p:cNvPr>
          <p:cNvSpPr/>
          <p:nvPr userDrawn="1"/>
        </p:nvSpPr>
        <p:spPr>
          <a:xfrm>
            <a:off x="6454439" y="2324100"/>
            <a:ext cx="5378228" cy="7467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D315A7B-540B-2F46-A980-C9D98C4690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2324100"/>
            <a:ext cx="5378227" cy="2537925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D8F255A7-0FC6-5F41-A4FF-00AE5C1640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45027" y="2324100"/>
            <a:ext cx="5378228" cy="2537925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FEAE8FB-9F28-8C47-9672-2D030641A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377251" y="2324100"/>
            <a:ext cx="5359404" cy="2537925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177715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ey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A7A24EC-7493-FA41-91E1-2FEE933688B0}"/>
              </a:ext>
            </a:extLst>
          </p:cNvPr>
          <p:cNvSpPr/>
          <p:nvPr userDrawn="1"/>
        </p:nvSpPr>
        <p:spPr>
          <a:xfrm>
            <a:off x="12367839" y="2324100"/>
            <a:ext cx="5378228" cy="7467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F0FBE-D417-284F-8A43-353CE2102955}"/>
              </a:ext>
            </a:extLst>
          </p:cNvPr>
          <p:cNvSpPr/>
          <p:nvPr userDrawn="1"/>
        </p:nvSpPr>
        <p:spPr>
          <a:xfrm>
            <a:off x="533400" y="2324100"/>
            <a:ext cx="11430000" cy="7467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D315A7B-540B-2F46-A980-C9D98C4690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2324100"/>
            <a:ext cx="11430000" cy="2537925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FEAE8FB-9F28-8C47-9672-2D030641A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377251" y="2324100"/>
            <a:ext cx="5359404" cy="2537925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84953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745AFD8-075E-A845-A791-46591453D8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1994640"/>
            <a:ext cx="8280000" cy="35631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335B555-5B11-0847-B3CD-F2641C463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2569" y="1994640"/>
            <a:ext cx="8280000" cy="35631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A5B1C5D8-FA19-4D4F-B7AC-C75A906307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400" y="6210300"/>
            <a:ext cx="8280000" cy="35631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5C7C70CF-39FB-B74C-A608-564B41F6A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2569" y="6210300"/>
            <a:ext cx="8280000" cy="356312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B5F39DC-AF1A-C74A-94FA-FAC7D36B5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55A1767-8924-0E4F-BFEB-AB0855EA4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16393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C4C64D2-FE95-D941-93C0-B0C04349D8B8}"/>
              </a:ext>
            </a:extLst>
          </p:cNvPr>
          <p:cNvSpPr/>
          <p:nvPr userDrawn="1"/>
        </p:nvSpPr>
        <p:spPr>
          <a:xfrm>
            <a:off x="0" y="1456628"/>
            <a:ext cx="18288000" cy="8830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/>
            <a:endParaRPr lang="fr-FR" sz="1600" b="1" spc="300" dirty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CFF0CB40-5C14-7D47-96C8-B2F56AAAF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8E4329F-3808-8D46-BBAA-586D4566FD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F67E259-87AB-CC4E-9B57-888B628622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88458" y="2211857"/>
            <a:ext cx="8426228" cy="76244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D364DAB-94AA-7E46-A3A3-B5455D0E9E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4401" y="2211857"/>
            <a:ext cx="8426228" cy="76244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813269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1456628"/>
            <a:ext cx="18288000" cy="8830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/>
            <a:endParaRPr lang="fr-FR" sz="1600" b="1" spc="300" dirty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AF0BC1B-1332-FB49-B192-24514A070A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73840" y="1898449"/>
            <a:ext cx="5606829" cy="79694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20C416-19C4-8F45-948B-19BB0B2D4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382EA4E-CEF8-2F44-AB8E-66603E501B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27082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 project I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08E4EFF-59FF-7349-B6CF-002E86A6A72D}"/>
              </a:ext>
            </a:extLst>
          </p:cNvPr>
          <p:cNvSpPr/>
          <p:nvPr userDrawn="1"/>
        </p:nvSpPr>
        <p:spPr>
          <a:xfrm>
            <a:off x="0" y="1456628"/>
            <a:ext cx="18288000" cy="8830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/>
            <a:endParaRPr lang="fr-FR" sz="1600" b="1" spc="300" dirty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E69CA297-75FF-4446-8414-893A89CED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5EC99AB-E87A-1F46-957B-6E9AD9EED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26BB01-B60F-4F40-AB95-C00E6CD416CA}"/>
              </a:ext>
            </a:extLst>
          </p:cNvPr>
          <p:cNvSpPr/>
          <p:nvPr userDrawn="1"/>
        </p:nvSpPr>
        <p:spPr>
          <a:xfrm>
            <a:off x="560291" y="1898449"/>
            <a:ext cx="4545109" cy="3928968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32000" rIns="288000" bIns="54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spc="300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D81ACED-96E2-AB49-B834-1B5C916BF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73840" y="1898450"/>
            <a:ext cx="5606829" cy="3928968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6D29B5-7227-694D-A5E2-7FF20FE66B8C}"/>
              </a:ext>
            </a:extLst>
          </p:cNvPr>
          <p:cNvSpPr/>
          <p:nvPr userDrawn="1"/>
        </p:nvSpPr>
        <p:spPr>
          <a:xfrm>
            <a:off x="5449647" y="1898449"/>
            <a:ext cx="6379946" cy="3928968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32000" rIns="288000" bIns="54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94C9"/>
              </a:buClr>
              <a:buSzPct val="130000"/>
              <a:buFontTx/>
              <a:buNone/>
              <a:tabLst/>
              <a:defRPr/>
            </a:pPr>
            <a:endParaRPr lang="en-US" sz="2400" b="1" spc="300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579A40-C3B8-8346-90E9-2D766B987A7B}"/>
              </a:ext>
            </a:extLst>
          </p:cNvPr>
          <p:cNvSpPr/>
          <p:nvPr userDrawn="1"/>
        </p:nvSpPr>
        <p:spPr>
          <a:xfrm>
            <a:off x="5449648" y="6134100"/>
            <a:ext cx="6379946" cy="37338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32000" rIns="288000" bIns="54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300">
                <a:solidFill>
                  <a:srgbClr val="063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ADDED VALUE </a:t>
            </a:r>
            <a:r>
              <a:rPr lang="en-US" sz="2400" b="1" spc="300" baseline="0">
                <a:solidFill>
                  <a:srgbClr val="063D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ALTEN</a:t>
            </a:r>
            <a:endParaRPr lang="en-US" sz="2400" b="1" spc="300" dirty="0">
              <a:solidFill>
                <a:srgbClr val="063D6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E075C40-FDF9-384B-A43C-3C2CFB5DBD73}"/>
              </a:ext>
            </a:extLst>
          </p:cNvPr>
          <p:cNvGrpSpPr/>
          <p:nvPr userDrawn="1"/>
        </p:nvGrpSpPr>
        <p:grpSpPr>
          <a:xfrm>
            <a:off x="5665057" y="7253389"/>
            <a:ext cx="5917343" cy="1700111"/>
            <a:chOff x="5867400" y="7253389"/>
            <a:chExt cx="5688743" cy="1700111"/>
          </a:xfrm>
        </p:grpSpPr>
        <p:cxnSp>
          <p:nvCxnSpPr>
            <p:cNvPr id="57" name="Прямая соединительная линия 9">
              <a:extLst>
                <a:ext uri="{FF2B5EF4-FFF2-40B4-BE49-F238E27FC236}">
                  <a16:creationId xmlns:a16="http://schemas.microsoft.com/office/drawing/2014/main" id="{5C805405-C67D-6F42-B299-2333AE4D25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67400" y="8115300"/>
              <a:ext cx="5688743" cy="0"/>
            </a:xfrm>
            <a:prstGeom prst="line">
              <a:avLst/>
            </a:prstGeom>
            <a:ln w="19050" cmpd="sng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9">
              <a:extLst>
                <a:ext uri="{FF2B5EF4-FFF2-40B4-BE49-F238E27FC236}">
                  <a16:creationId xmlns:a16="http://schemas.microsoft.com/office/drawing/2014/main" id="{FC927852-0271-A844-BDB3-EBD8DEE3AE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67400" y="8953500"/>
              <a:ext cx="5688743" cy="0"/>
            </a:xfrm>
            <a:prstGeom prst="line">
              <a:avLst/>
            </a:prstGeom>
            <a:ln w="19050" cmpd="sng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9">
              <a:extLst>
                <a:ext uri="{FF2B5EF4-FFF2-40B4-BE49-F238E27FC236}">
                  <a16:creationId xmlns:a16="http://schemas.microsoft.com/office/drawing/2014/main" id="{5DE305D7-5783-3541-9364-88801F0EF6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67400" y="7253389"/>
              <a:ext cx="5688743" cy="0"/>
            </a:xfrm>
            <a:prstGeom prst="line">
              <a:avLst/>
            </a:prstGeom>
            <a:ln w="19050" cmpd="sng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riangle 59">
            <a:extLst>
              <a:ext uri="{FF2B5EF4-FFF2-40B4-BE49-F238E27FC236}">
                <a16:creationId xmlns:a16="http://schemas.microsoft.com/office/drawing/2014/main" id="{4ADFB5ED-8E64-294D-9E9A-05053C8E239F}"/>
              </a:ext>
            </a:extLst>
          </p:cNvPr>
          <p:cNvSpPr/>
          <p:nvPr userDrawn="1"/>
        </p:nvSpPr>
        <p:spPr>
          <a:xfrm rot="5400000">
            <a:off x="6109944" y="6673715"/>
            <a:ext cx="331421" cy="161062"/>
          </a:xfrm>
          <a:prstGeom prst="triangle">
            <a:avLst/>
          </a:prstGeom>
          <a:solidFill>
            <a:srgbClr val="FFDD0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rgbClr val="043962"/>
              </a:solidFill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65A1E657-BC29-4A4B-BE66-41CDFBDB6D78}"/>
              </a:ext>
            </a:extLst>
          </p:cNvPr>
          <p:cNvSpPr/>
          <p:nvPr userDrawn="1"/>
        </p:nvSpPr>
        <p:spPr>
          <a:xfrm rot="16200000">
            <a:off x="10735221" y="6673715"/>
            <a:ext cx="331421" cy="161062"/>
          </a:xfrm>
          <a:prstGeom prst="triangle">
            <a:avLst/>
          </a:prstGeom>
          <a:solidFill>
            <a:srgbClr val="FFDD0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rgbClr val="043962"/>
              </a:solidFill>
            </a:endParaRPr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445CB64A-A038-314F-9513-0B5D0B8816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291" y="2835672"/>
            <a:ext cx="4545109" cy="2776426"/>
          </a:xfrm>
          <a:prstGeom prst="rect">
            <a:avLst/>
          </a:prstGeom>
        </p:spPr>
        <p:txBody>
          <a:bodyPr lIns="288000" tIns="0" rIns="288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8C7739CD-270E-DB4A-A0AB-0BB4F73CAC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61475" y="2835672"/>
            <a:ext cx="6368118" cy="2776426"/>
          </a:xfrm>
          <a:prstGeom prst="rect">
            <a:avLst/>
          </a:prstGeom>
        </p:spPr>
        <p:txBody>
          <a:bodyPr lIns="288000" tIns="0" rIns="288000" bIns="0" anchor="t" anchorCtr="0"/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Clr>
                <a:srgbClr val="1D94C9"/>
              </a:buClr>
              <a:buSzPct val="140000"/>
              <a:buFont typeface="Arial" panose="020B0604020202020204" pitchFamily="34" charset="0"/>
              <a:buChar char="•"/>
              <a:defRPr sz="16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FD79274A-9962-DD42-BAB5-57219EE82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97117" y="7290496"/>
            <a:ext cx="5885283" cy="811403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D2662BD1-29A1-3F4C-AA5E-19CA7626BE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97117" y="8131744"/>
            <a:ext cx="5885283" cy="811403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CC38956E-BC5A-0F48-BD8D-AA6A289687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97117" y="8991280"/>
            <a:ext cx="5885283" cy="811403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8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BF06572-E95D-E84D-A26B-2B130642CDA9}"/>
              </a:ext>
            </a:extLst>
          </p:cNvPr>
          <p:cNvSpPr/>
          <p:nvPr userDrawn="1"/>
        </p:nvSpPr>
        <p:spPr>
          <a:xfrm>
            <a:off x="12176102" y="6134100"/>
            <a:ext cx="5604567" cy="37338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32000" rIns="288000" bIns="54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300">
                <a:solidFill>
                  <a:srgbClr val="1D94C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lang="en-US" sz="2400" b="1" spc="300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8006974-7BC7-C547-B1C6-CABBCCEE964D}"/>
              </a:ext>
            </a:extLst>
          </p:cNvPr>
          <p:cNvSpPr/>
          <p:nvPr userDrawn="1"/>
        </p:nvSpPr>
        <p:spPr>
          <a:xfrm>
            <a:off x="560291" y="1851521"/>
            <a:ext cx="4545109" cy="650998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32000" rIns="288000" bIns="54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300">
                <a:solidFill>
                  <a:srgbClr val="1D94C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 PROJET</a:t>
            </a:r>
            <a:endParaRPr lang="en-US" sz="2400" b="1" spc="300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533819-8E88-3F4A-8944-1294CE300626}"/>
              </a:ext>
            </a:extLst>
          </p:cNvPr>
          <p:cNvSpPr/>
          <p:nvPr userDrawn="1"/>
        </p:nvSpPr>
        <p:spPr>
          <a:xfrm>
            <a:off x="5449647" y="1898448"/>
            <a:ext cx="6379946" cy="630541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32000" rIns="288000" bIns="54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94C9"/>
              </a:buClr>
              <a:buSzPct val="130000"/>
              <a:buFontTx/>
              <a:buNone/>
              <a:tabLst/>
              <a:defRPr/>
            </a:pPr>
            <a:r>
              <a:rPr lang="en-US" sz="2400" b="1" spc="300" dirty="0">
                <a:solidFill>
                  <a:srgbClr val="1D94C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ALTEN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3AA3CB1B-3A09-9740-B916-B4347170E5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73840" y="7290495"/>
            <a:ext cx="5568729" cy="2577405"/>
          </a:xfrm>
          <a:prstGeom prst="rect">
            <a:avLst/>
          </a:prstGeom>
        </p:spPr>
        <p:txBody>
          <a:bodyPr lIns="288000" tIns="0" rIns="28800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rgbClr val="1D94C9"/>
              </a:buClr>
              <a:buSzPct val="140000"/>
              <a:buFont typeface="Arial" panose="020B0604020202020204" pitchFamily="34" charset="0"/>
              <a:buNone/>
              <a:defRPr sz="16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A24E2F1-521C-924E-BB7B-E7BA83E6E889}"/>
              </a:ext>
            </a:extLst>
          </p:cNvPr>
          <p:cNvSpPr/>
          <p:nvPr userDrawn="1"/>
        </p:nvSpPr>
        <p:spPr>
          <a:xfrm>
            <a:off x="560788" y="6134098"/>
            <a:ext cx="2160000" cy="17280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0" tIns="144000" rIns="108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872DB74-2876-464A-ADBA-E5B565BCAD86}"/>
              </a:ext>
            </a:extLst>
          </p:cNvPr>
          <p:cNvSpPr/>
          <p:nvPr userDrawn="1"/>
        </p:nvSpPr>
        <p:spPr>
          <a:xfrm>
            <a:off x="560788" y="8139900"/>
            <a:ext cx="2160000" cy="17280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0" tIns="144000" rIns="108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F38E7F-574E-574B-9806-E718290D5953}"/>
              </a:ext>
            </a:extLst>
          </p:cNvPr>
          <p:cNvSpPr/>
          <p:nvPr userDrawn="1"/>
        </p:nvSpPr>
        <p:spPr>
          <a:xfrm>
            <a:off x="2945400" y="8139900"/>
            <a:ext cx="2160000" cy="17280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0" tIns="144000" rIns="108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7A76DC5-8DA7-2144-93EF-DFF59FEEF522}"/>
              </a:ext>
            </a:extLst>
          </p:cNvPr>
          <p:cNvSpPr/>
          <p:nvPr userDrawn="1"/>
        </p:nvSpPr>
        <p:spPr>
          <a:xfrm>
            <a:off x="2945400" y="6134098"/>
            <a:ext cx="2160000" cy="17280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0" tIns="144000" rIns="108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5" name="Graphique 74">
            <a:extLst>
              <a:ext uri="{FF2B5EF4-FFF2-40B4-BE49-F238E27FC236}">
                <a16:creationId xmlns:a16="http://schemas.microsoft.com/office/drawing/2014/main" id="{975A3A43-193D-D940-ABC9-5CA7CE522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33" y="8661900"/>
            <a:ext cx="684000" cy="684000"/>
          </a:xfrm>
          <a:prstGeom prst="rect">
            <a:avLst/>
          </a:prstGeom>
        </p:spPr>
      </p:pic>
      <p:pic>
        <p:nvPicPr>
          <p:cNvPr id="76" name="Graphique 75">
            <a:extLst>
              <a:ext uri="{FF2B5EF4-FFF2-40B4-BE49-F238E27FC236}">
                <a16:creationId xmlns:a16="http://schemas.microsoft.com/office/drawing/2014/main" id="{BBFAC92F-285C-F040-8892-E9FAE08243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804" y="6591300"/>
            <a:ext cx="800529" cy="800529"/>
          </a:xfrm>
          <a:prstGeom prst="rect">
            <a:avLst/>
          </a:prstGeom>
        </p:spPr>
      </p:pic>
      <p:pic>
        <p:nvPicPr>
          <p:cNvPr id="77" name="Graphique 76">
            <a:extLst>
              <a:ext uri="{FF2B5EF4-FFF2-40B4-BE49-F238E27FC236}">
                <a16:creationId xmlns:a16="http://schemas.microsoft.com/office/drawing/2014/main" id="{A440105F-EC15-CB4C-9EBC-BE1B42DCBB1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164189" y="6656098"/>
            <a:ext cx="684000" cy="684000"/>
          </a:xfrm>
          <a:prstGeom prst="rect">
            <a:avLst/>
          </a:prstGeom>
        </p:spPr>
      </p:pic>
      <p:pic>
        <p:nvPicPr>
          <p:cNvPr id="78" name="Graphique 77">
            <a:extLst>
              <a:ext uri="{FF2B5EF4-FFF2-40B4-BE49-F238E27FC236}">
                <a16:creationId xmlns:a16="http://schemas.microsoft.com/office/drawing/2014/main" id="{AB8DA560-8E58-C648-BE54-2C2561EDDB9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4189" y="8737781"/>
            <a:ext cx="610407" cy="612000"/>
          </a:xfrm>
          <a:prstGeom prst="rect">
            <a:avLst/>
          </a:prstGeom>
        </p:spPr>
      </p:pic>
      <p:sp>
        <p:nvSpPr>
          <p:cNvPr id="79" name="Text Placeholder 9">
            <a:extLst>
              <a:ext uri="{FF2B5EF4-FFF2-40B4-BE49-F238E27FC236}">
                <a16:creationId xmlns:a16="http://schemas.microsoft.com/office/drawing/2014/main" id="{E02C3CFC-41DD-FF4A-A689-3F41D917A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57348" y="6335268"/>
            <a:ext cx="1163439" cy="1385530"/>
          </a:xfrm>
          <a:prstGeom prst="rect">
            <a:avLst/>
          </a:prstGeom>
        </p:spPr>
        <p:txBody>
          <a:bodyPr lIns="0" tIns="0" rIns="10800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0" name="Text Placeholder 9">
            <a:extLst>
              <a:ext uri="{FF2B5EF4-FFF2-40B4-BE49-F238E27FC236}">
                <a16:creationId xmlns:a16="http://schemas.microsoft.com/office/drawing/2014/main" id="{A4309E41-EDEF-ED4C-BD60-A11DE3397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68137" y="6335268"/>
            <a:ext cx="1137263" cy="1385530"/>
          </a:xfrm>
          <a:prstGeom prst="rect">
            <a:avLst/>
          </a:prstGeom>
        </p:spPr>
        <p:txBody>
          <a:bodyPr lIns="0" tIns="0" rIns="10800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9AE2B8CF-C5B6-6443-A1E9-518BF00D32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2595" y="8310372"/>
            <a:ext cx="1158193" cy="1385530"/>
          </a:xfrm>
          <a:prstGeom prst="rect">
            <a:avLst/>
          </a:prstGeom>
        </p:spPr>
        <p:txBody>
          <a:bodyPr lIns="0" tIns="0" rIns="10800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9">
            <a:extLst>
              <a:ext uri="{FF2B5EF4-FFF2-40B4-BE49-F238E27FC236}">
                <a16:creationId xmlns:a16="http://schemas.microsoft.com/office/drawing/2014/main" id="{64E5F2D8-F151-8941-B8DA-85DD5042E3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8137" y="8310372"/>
            <a:ext cx="1137263" cy="1385530"/>
          </a:xfrm>
          <a:prstGeom prst="rect">
            <a:avLst/>
          </a:prstGeom>
        </p:spPr>
        <p:txBody>
          <a:bodyPr lIns="0" tIns="0" rIns="10800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9117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FEE047-1F7F-E040-9361-069C6881F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409700"/>
            <a:ext cx="18288000" cy="8877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7E4860D-859E-2D4B-8A5E-143C9A91E6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C6E9D07-8191-7645-AA07-9FB642436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547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FEE047-1F7F-E040-9361-069C6881F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409700"/>
            <a:ext cx="18288000" cy="8877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7E4860D-859E-2D4B-8A5E-143C9A91E6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C6E9D07-8191-7645-AA07-9FB642436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11539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BA64C4D-8D02-CC45-AC18-ED16DD874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8288000" cy="903069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nl-NL"/>
              <a:t>Klik op het pictogram als u een afbeelding wilt toevoegen</a:t>
            </a:r>
            <a:endParaRPr lang="uk-UA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E5F4A65-4E5D-B24F-86E9-0F747EA2C4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657" y="9727481"/>
            <a:ext cx="7069544" cy="36901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 i="1" cap="none" spc="0" baseline="0">
                <a:solidFill>
                  <a:schemeClr val="tx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Office / Contact Information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59FC8DC-7844-D741-8428-4CCFC6EC4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657" y="9267334"/>
            <a:ext cx="7069544" cy="38394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63D6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name Last name </a:t>
            </a:r>
            <a:r>
              <a:rPr lang="en-US" sz="1800" dirty="0">
                <a:solidFill>
                  <a:srgbClr val="043962"/>
                </a:solidFill>
                <a:latin typeface="Arial" panose="020B0604020202020204" pitchFamily="34" charset="0"/>
              </a:rPr>
              <a:t>– ALTEN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2EEC22F-1C16-AF42-95B8-8D1C084C0E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70216" y="1638300"/>
            <a:ext cx="14404763" cy="7702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b="1" i="0" cap="none" spc="0" baseline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4000"/>
                    </a:prstClr>
                  </a:outerShdw>
                </a:effectLst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 of the presentation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A259D9E-DE8D-5A43-9B91-344DFF13CE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70216" y="2640881"/>
            <a:ext cx="14404763" cy="52141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none" spc="0" baseline="0">
                <a:solidFill>
                  <a:schemeClr val="bg1"/>
                </a:solidFill>
                <a:effectLst>
                  <a:outerShdw blurRad="558800" dist="38100" dir="2700000" algn="tl" rotWithShape="0">
                    <a:prstClr val="black">
                      <a:alpha val="65000"/>
                    </a:prst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of the presentation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8D67674-C973-1443-95DA-692C59A31574}"/>
              </a:ext>
            </a:extLst>
          </p:cNvPr>
          <p:cNvSpPr txBox="1">
            <a:spLocks/>
          </p:cNvSpPr>
          <p:nvPr userDrawn="1"/>
        </p:nvSpPr>
        <p:spPr>
          <a:xfrm>
            <a:off x="16230600" y="9507726"/>
            <a:ext cx="144379" cy="51257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 i="0" kern="1200" cap="none" spc="0" baseline="0">
                <a:solidFill>
                  <a:schemeClr val="bg2"/>
                </a:solidFill>
                <a:latin typeface="Avenir Roman" panose="02000503020000020003" pitchFamily="2" charset="0"/>
                <a:ea typeface="Avenir Roman" panose="02000503020000020003" pitchFamily="2" charset="0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rgbClr val="0093D6"/>
                </a:solidFill>
                <a:latin typeface="Arial" panose="020B0604020202020204" pitchFamily="34" charset="0"/>
              </a:rPr>
              <a:t>I</a:t>
            </a:r>
            <a:endParaRPr lang="en-US" sz="2400" dirty="0">
              <a:solidFill>
                <a:srgbClr val="043962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CF483866-4873-9F4C-BB59-3B5406C29B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73400" y="9419527"/>
            <a:ext cx="51561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 cap="none" spc="0" baseline="0">
                <a:solidFill>
                  <a:srgbClr val="063D6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7597AE9-1B8E-6941-A257-FDFFC2AEFF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76904" y="9419527"/>
            <a:ext cx="51561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 cap="none" spc="0" baseline="0">
                <a:solidFill>
                  <a:srgbClr val="063D6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4DA652F3-B1C9-2D46-9C4F-C031BAFE42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943832" y="9419527"/>
            <a:ext cx="890640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0" cap="none" spc="0" baseline="0">
                <a:solidFill>
                  <a:srgbClr val="063D67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XXXX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203AA19-6B2D-E248-88A0-D27174786E7D}"/>
              </a:ext>
            </a:extLst>
          </p:cNvPr>
          <p:cNvSpPr txBox="1">
            <a:spLocks/>
          </p:cNvSpPr>
          <p:nvPr userDrawn="1"/>
        </p:nvSpPr>
        <p:spPr>
          <a:xfrm>
            <a:off x="16832766" y="9507726"/>
            <a:ext cx="144379" cy="51257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 i="0" kern="1200" cap="none" spc="0" baseline="0">
                <a:solidFill>
                  <a:schemeClr val="bg2"/>
                </a:solidFill>
                <a:latin typeface="Avenir Roman" panose="02000503020000020003" pitchFamily="2" charset="0"/>
                <a:ea typeface="Avenir Roman" panose="02000503020000020003" pitchFamily="2" charset="0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>
                <a:solidFill>
                  <a:srgbClr val="0093D6"/>
                </a:solidFill>
                <a:latin typeface="Arial" panose="020B0604020202020204" pitchFamily="34" charset="0"/>
              </a:rPr>
              <a:t>I</a:t>
            </a:r>
            <a:endParaRPr lang="en-US" sz="2400" dirty="0">
              <a:solidFill>
                <a:srgbClr val="043962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3AB795A-B528-5E4E-94FE-188F1A5E21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28722" y="9419527"/>
            <a:ext cx="21080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400" b="0" i="0" cap="none" spc="0" baseline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C1 -</a:t>
            </a:r>
          </a:p>
        </p:txBody>
      </p:sp>
    </p:spTree>
    <p:extLst>
      <p:ext uri="{BB962C8B-B14F-4D97-AF65-F5344CB8AC3E}">
        <p14:creationId xmlns:p14="http://schemas.microsoft.com/office/powerpoint/2010/main" val="106855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FE6F2C-E5F7-354A-BC39-0947976266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3863993-771A-4349-A728-69043C612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6970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1456628"/>
            <a:ext cx="18288000" cy="8830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/>
            <a:endParaRPr lang="fr-FR" sz="1600" b="1" spc="300" dirty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5B7F60-47C1-B34A-B078-AF69B5D067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D25A5E7-ED9B-E64E-8BA1-84943528D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7764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1456628"/>
            <a:ext cx="18288000" cy="8830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/>
            <a:endParaRPr lang="fr-FR" sz="1600" b="1" spc="300" dirty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AF0BC1B-1332-FB49-B192-24514A070A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371" y="2275699"/>
            <a:ext cx="5606829" cy="75922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20C416-19C4-8F45-948B-19BB0B2D4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382EA4E-CEF8-2F44-AB8E-66603E501B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1823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Line ID C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1456627"/>
            <a:ext cx="18288000" cy="8830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/>
            <a:endParaRPr lang="fr-FR" sz="1600" b="1" spc="300" dirty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AF0BC1B-1332-FB49-B192-24514A070A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371" y="2275699"/>
            <a:ext cx="5606829" cy="75922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20C416-19C4-8F45-948B-19BB0B2D4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382EA4E-CEF8-2F44-AB8E-66603E501B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EECFB-D655-7447-9EF3-052EA22E15D7}"/>
              </a:ext>
            </a:extLst>
          </p:cNvPr>
          <p:cNvSpPr/>
          <p:nvPr userDrawn="1"/>
        </p:nvSpPr>
        <p:spPr>
          <a:xfrm>
            <a:off x="6462633" y="2275700"/>
            <a:ext cx="2536975" cy="1107976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DE2CC-F7A0-FC43-A7D2-49535E22435F}"/>
              </a:ext>
            </a:extLst>
          </p:cNvPr>
          <p:cNvSpPr/>
          <p:nvPr userDrawn="1"/>
        </p:nvSpPr>
        <p:spPr>
          <a:xfrm>
            <a:off x="6462633" y="3517563"/>
            <a:ext cx="2536975" cy="1058322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05F0FD-0CA9-904E-A886-B3C2EAA18954}"/>
              </a:ext>
            </a:extLst>
          </p:cNvPr>
          <p:cNvSpPr/>
          <p:nvPr userDrawn="1"/>
        </p:nvSpPr>
        <p:spPr>
          <a:xfrm>
            <a:off x="9106281" y="2277242"/>
            <a:ext cx="3504352" cy="2300611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EBB2F1-0081-3949-A18D-CA557F40D637}"/>
              </a:ext>
            </a:extLst>
          </p:cNvPr>
          <p:cNvSpPr/>
          <p:nvPr userDrawn="1"/>
        </p:nvSpPr>
        <p:spPr>
          <a:xfrm>
            <a:off x="12717307" y="2277243"/>
            <a:ext cx="5060078" cy="2300611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C543DB68-550D-CD41-8303-18093C89B19A}"/>
              </a:ext>
            </a:extLst>
          </p:cNvPr>
          <p:cNvSpPr txBox="1">
            <a:spLocks/>
          </p:cNvSpPr>
          <p:nvPr userDrawn="1"/>
        </p:nvSpPr>
        <p:spPr>
          <a:xfrm>
            <a:off x="9710579" y="3023342"/>
            <a:ext cx="2562901" cy="402585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2000" b="1" kern="0" cap="all" dirty="0">
                <a:solidFill>
                  <a:srgbClr val="0093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countries</a:t>
            </a:r>
            <a:endParaRPr lang="en-GB" sz="1800" b="1" i="1" kern="0" cap="all" dirty="0">
              <a:solidFill>
                <a:srgbClr val="0093D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F40590F4-B425-4949-85BA-1C3D1BDC8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8916" y="2429191"/>
            <a:ext cx="519082" cy="519082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8C6F043F-511E-7D4E-97C8-493B8BBA2E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3729235"/>
            <a:ext cx="634674" cy="634674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5CC7BA70-8170-3340-B9E9-110B2B421E01}"/>
              </a:ext>
            </a:extLst>
          </p:cNvPr>
          <p:cNvSpPr txBox="1">
            <a:spLocks/>
          </p:cNvSpPr>
          <p:nvPr userDrawn="1"/>
        </p:nvSpPr>
        <p:spPr>
          <a:xfrm>
            <a:off x="7339566" y="2581591"/>
            <a:ext cx="1660042" cy="381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2000" b="1" kern="0" cap="all" dirty="0">
                <a:solidFill>
                  <a:srgbClr val="0093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Turnover 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2DDEBDF1-95CB-BE45-AA79-001971DA75C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2544" y="2589728"/>
            <a:ext cx="554118" cy="554118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479300C2-97B2-AF43-9ADB-F549D5192567}"/>
              </a:ext>
            </a:extLst>
          </p:cNvPr>
          <p:cNvSpPr txBox="1">
            <a:spLocks/>
          </p:cNvSpPr>
          <p:nvPr userDrawn="1"/>
        </p:nvSpPr>
        <p:spPr>
          <a:xfrm>
            <a:off x="7339565" y="3784710"/>
            <a:ext cx="1660043" cy="381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2000" b="1" kern="0" cap="all" dirty="0">
                <a:solidFill>
                  <a:srgbClr val="0093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6E11BC-9AAA-0644-AB9B-E0C13CF7F7A6}"/>
              </a:ext>
            </a:extLst>
          </p:cNvPr>
          <p:cNvSpPr/>
          <p:nvPr userDrawn="1"/>
        </p:nvSpPr>
        <p:spPr>
          <a:xfrm>
            <a:off x="6462633" y="4724317"/>
            <a:ext cx="6596901" cy="5143583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24287454-0595-A547-9FE8-735143EE07E9}"/>
              </a:ext>
            </a:extLst>
          </p:cNvPr>
          <p:cNvSpPr txBox="1">
            <a:spLocks/>
          </p:cNvSpPr>
          <p:nvPr userDrawn="1"/>
        </p:nvSpPr>
        <p:spPr>
          <a:xfrm>
            <a:off x="6462633" y="4991100"/>
            <a:ext cx="6596901" cy="41818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2000" b="1" kern="0" cap="all" dirty="0">
                <a:solidFill>
                  <a:srgbClr val="0093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lines</a:t>
            </a:r>
            <a:endParaRPr lang="en-GB" sz="1800" b="1" i="1" kern="0" cap="all" dirty="0">
              <a:solidFill>
                <a:srgbClr val="0093D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A52AD1-890D-3F4F-8BDA-0165E3B9AD45}"/>
              </a:ext>
            </a:extLst>
          </p:cNvPr>
          <p:cNvSpPr/>
          <p:nvPr userDrawn="1"/>
        </p:nvSpPr>
        <p:spPr>
          <a:xfrm>
            <a:off x="13170541" y="4724317"/>
            <a:ext cx="4584059" cy="5143583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27B927EB-3BF2-7A46-A650-E8841260A0F1}"/>
              </a:ext>
            </a:extLst>
          </p:cNvPr>
          <p:cNvSpPr txBox="1">
            <a:spLocks/>
          </p:cNvSpPr>
          <p:nvPr userDrawn="1"/>
        </p:nvSpPr>
        <p:spPr>
          <a:xfrm>
            <a:off x="13153935" y="4991100"/>
            <a:ext cx="4433967" cy="41818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2000" b="1" kern="0" cap="all" dirty="0">
                <a:solidFill>
                  <a:srgbClr val="0093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multi-sectorial actor</a:t>
            </a:r>
            <a:endParaRPr lang="en-GB" sz="1800" b="1" i="1" kern="0" cap="all" dirty="0">
              <a:solidFill>
                <a:srgbClr val="0093D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C288FD35-0291-6244-BB2C-E8F8A1EEB47A}"/>
              </a:ext>
            </a:extLst>
          </p:cNvPr>
          <p:cNvSpPr txBox="1"/>
          <p:nvPr userDrawn="1"/>
        </p:nvSpPr>
        <p:spPr>
          <a:xfrm>
            <a:off x="14630400" y="7150784"/>
            <a:ext cx="288402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 algn="r">
              <a:defRPr sz="2000">
                <a:solidFill>
                  <a:schemeClr val="tx2"/>
                </a:solidFill>
              </a:defRPr>
            </a:lvl1pPr>
          </a:lstStyle>
          <a:p>
            <a:pPr algn="l">
              <a:buClr>
                <a:srgbClr val="0093A7"/>
              </a:buClr>
              <a:defRPr/>
            </a:pPr>
            <a:r>
              <a:rPr lang="fr-FR" sz="2000" b="0" kern="0" cap="all" dirty="0">
                <a:solidFill>
                  <a:srgbClr val="04396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Automotive &amp; Rails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90CC7ACA-8B8F-C24F-8ECE-6D8EB69E70D3}"/>
              </a:ext>
            </a:extLst>
          </p:cNvPr>
          <p:cNvSpPr txBox="1"/>
          <p:nvPr userDrawn="1"/>
        </p:nvSpPr>
        <p:spPr>
          <a:xfrm>
            <a:off x="14630400" y="5880506"/>
            <a:ext cx="288402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 algn="r">
              <a:defRPr sz="2000">
                <a:solidFill>
                  <a:schemeClr val="tx2"/>
                </a:solidFill>
              </a:defRPr>
            </a:lvl1pPr>
          </a:lstStyle>
          <a:p>
            <a:pPr algn="l">
              <a:buClr>
                <a:srgbClr val="0093A7"/>
              </a:buClr>
              <a:defRPr/>
            </a:pPr>
            <a:r>
              <a:rPr lang="fr-FR" sz="2000" b="0" kern="0" cap="all" dirty="0">
                <a:solidFill>
                  <a:srgbClr val="04396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Aerospace &amp; Defense</a:t>
            </a: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1942037B-09D4-074A-B106-C217B803E11F}"/>
              </a:ext>
            </a:extLst>
          </p:cNvPr>
          <p:cNvSpPr txBox="1"/>
          <p:nvPr userDrawn="1"/>
        </p:nvSpPr>
        <p:spPr>
          <a:xfrm>
            <a:off x="14630400" y="8496382"/>
            <a:ext cx="288402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 algn="r">
              <a:defRPr sz="2000">
                <a:solidFill>
                  <a:schemeClr val="tx2"/>
                </a:solidFill>
              </a:defRPr>
            </a:lvl1pPr>
          </a:lstStyle>
          <a:p>
            <a:pPr algn="l">
              <a:buClr>
                <a:srgbClr val="0093A7"/>
              </a:buClr>
              <a:defRPr/>
            </a:pPr>
            <a:r>
              <a:rPr lang="fr-FR" sz="2000" b="0" kern="0" cap="all" dirty="0">
                <a:solidFill>
                  <a:srgbClr val="04396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&amp; life sciences</a:t>
            </a:r>
          </a:p>
        </p:txBody>
      </p:sp>
      <p:pic>
        <p:nvPicPr>
          <p:cNvPr id="60" name="Graphique 59">
            <a:extLst>
              <a:ext uri="{FF2B5EF4-FFF2-40B4-BE49-F238E27FC236}">
                <a16:creationId xmlns:a16="http://schemas.microsoft.com/office/drawing/2014/main" id="{04B11BA6-3094-0543-91EF-DD455078D2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79842" y="8625310"/>
            <a:ext cx="404390" cy="404390"/>
          </a:xfrm>
          <a:prstGeom prst="rect">
            <a:avLst/>
          </a:prstGeom>
        </p:spPr>
      </p:pic>
      <p:pic>
        <p:nvPicPr>
          <p:cNvPr id="61" name="Graphique 60">
            <a:extLst>
              <a:ext uri="{FF2B5EF4-FFF2-40B4-BE49-F238E27FC236}">
                <a16:creationId xmlns:a16="http://schemas.microsoft.com/office/drawing/2014/main" id="{288A2FF2-F5D8-244A-8DD3-A238B9AA72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3790819" y="5950582"/>
            <a:ext cx="382506" cy="382506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877A13F7-DE6F-8640-BB0B-76CD48735CF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35483" y="7353300"/>
            <a:ext cx="479578" cy="330006"/>
          </a:xfrm>
          <a:prstGeom prst="rect">
            <a:avLst/>
          </a:prstGeom>
        </p:spPr>
      </p:pic>
      <p:sp>
        <p:nvSpPr>
          <p:cNvPr id="63" name="Titre 1">
            <a:extLst>
              <a:ext uri="{FF2B5EF4-FFF2-40B4-BE49-F238E27FC236}">
                <a16:creationId xmlns:a16="http://schemas.microsoft.com/office/drawing/2014/main" id="{B1624F57-CD25-8E4B-A2BD-254A98AAA97C}"/>
              </a:ext>
            </a:extLst>
          </p:cNvPr>
          <p:cNvSpPr txBox="1">
            <a:spLocks/>
          </p:cNvSpPr>
          <p:nvPr userDrawn="1"/>
        </p:nvSpPr>
        <p:spPr>
          <a:xfrm>
            <a:off x="14415060" y="2528984"/>
            <a:ext cx="2843474" cy="381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2000" b="1" kern="0" cap="all" dirty="0">
                <a:solidFill>
                  <a:srgbClr val="0093D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messages</a:t>
            </a:r>
            <a:endParaRPr lang="en-GB" sz="1800" b="1" i="1" kern="0" cap="all" dirty="0">
              <a:solidFill>
                <a:srgbClr val="0093D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4" name="Graphique 63">
            <a:extLst>
              <a:ext uri="{FF2B5EF4-FFF2-40B4-BE49-F238E27FC236}">
                <a16:creationId xmlns:a16="http://schemas.microsoft.com/office/drawing/2014/main" id="{7374650F-F018-EA42-B62B-8CB80387691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756890" y="2476178"/>
            <a:ext cx="533722" cy="533722"/>
          </a:xfrm>
          <a:prstGeom prst="rect">
            <a:avLst/>
          </a:prstGeom>
        </p:spPr>
      </p:pic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D4FEABC9-419E-8C4A-A1A7-AA1E421DD8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6571" y="2948273"/>
            <a:ext cx="1302557" cy="3256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XX M€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0D04E8A8-311A-3140-A596-CB76DA9FA8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66571" y="4145859"/>
            <a:ext cx="1302557" cy="3256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XXXX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80E9B333-4428-FD46-8F14-580ECAC411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0041" y="3543300"/>
            <a:ext cx="3122214" cy="29177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+ XXXXXX / XXXXXX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3275E764-E0D5-7642-8A62-CE6B00D8D6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0" y="2991788"/>
            <a:ext cx="729298" cy="46569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000" b="1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38E775E0-2C92-C346-9D6E-E52192A00F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55058" y="3198458"/>
            <a:ext cx="4632843" cy="121520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Char char="•"/>
              <a:defRPr sz="18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XXXXXXXXXXXXXXXXX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B8DE0E76-A9FE-764E-8797-C7C3D9C61B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22786" y="6174555"/>
            <a:ext cx="2987793" cy="909157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 / XXXXX / XXXXX</a:t>
            </a:r>
          </a:p>
          <a:p>
            <a:pPr lvl="0"/>
            <a:r>
              <a:rPr lang="en-US" dirty="0"/>
              <a:t>XXXXXXX / XXXXX / XXXXXXX</a:t>
            </a:r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9DAF68C7-6077-024A-B69B-4EE8578CC3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21586" y="6174555"/>
            <a:ext cx="2987793" cy="909157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 / XXXXX / XXXXX</a:t>
            </a:r>
          </a:p>
          <a:p>
            <a:pPr lvl="0"/>
            <a:r>
              <a:rPr lang="en-US" dirty="0"/>
              <a:t>XXXXXXX / XXXXX / XXXXXXX</a:t>
            </a:r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BBB9362C-BC2B-C84B-8898-A0E44E5AA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2786" y="8238864"/>
            <a:ext cx="2987793" cy="909157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 / XXXXX / XXXXX</a:t>
            </a:r>
          </a:p>
          <a:p>
            <a:pPr lvl="0"/>
            <a:r>
              <a:rPr lang="en-US" dirty="0"/>
              <a:t>XXXXXXX / XXXXX / XXXXXXX</a:t>
            </a:r>
          </a:p>
        </p:txBody>
      </p:sp>
      <p:sp>
        <p:nvSpPr>
          <p:cNvPr id="78" name="Text Placeholder 9">
            <a:extLst>
              <a:ext uri="{FF2B5EF4-FFF2-40B4-BE49-F238E27FC236}">
                <a16:creationId xmlns:a16="http://schemas.microsoft.com/office/drawing/2014/main" id="{D05DAC57-6416-2346-B4CB-81CD165203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1586" y="8238864"/>
            <a:ext cx="2987793" cy="909157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 / XXXXX / XXXXX</a:t>
            </a:r>
          </a:p>
          <a:p>
            <a:pPr lvl="0"/>
            <a:r>
              <a:rPr lang="en-US" dirty="0"/>
              <a:t>XXXXXXX / XXXXX / XXXXXXX</a:t>
            </a:r>
          </a:p>
        </p:txBody>
      </p:sp>
      <p:sp>
        <p:nvSpPr>
          <p:cNvPr id="80" name="Text Placeholder 9">
            <a:extLst>
              <a:ext uri="{FF2B5EF4-FFF2-40B4-BE49-F238E27FC236}">
                <a16:creationId xmlns:a16="http://schemas.microsoft.com/office/drawing/2014/main" id="{3C4F0036-53E4-7444-95AE-652DD97DF4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605196" y="6390617"/>
            <a:ext cx="729298" cy="23284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82" name="Text Placeholder 9">
            <a:extLst>
              <a:ext uri="{FF2B5EF4-FFF2-40B4-BE49-F238E27FC236}">
                <a16:creationId xmlns:a16="http://schemas.microsoft.com/office/drawing/2014/main" id="{305A2D1A-F63E-4F47-B537-F17C17F981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605196" y="7713426"/>
            <a:ext cx="729298" cy="23284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84" name="Text Placeholder 9">
            <a:extLst>
              <a:ext uri="{FF2B5EF4-FFF2-40B4-BE49-F238E27FC236}">
                <a16:creationId xmlns:a16="http://schemas.microsoft.com/office/drawing/2014/main" id="{8645C067-A51B-9443-8A22-BA3A4E05C80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17261" y="9101840"/>
            <a:ext cx="729298" cy="23284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86" name="Text Placeholder 9">
            <a:extLst>
              <a:ext uri="{FF2B5EF4-FFF2-40B4-BE49-F238E27FC236}">
                <a16:creationId xmlns:a16="http://schemas.microsoft.com/office/drawing/2014/main" id="{3EDB0ED9-B79B-0641-B2B5-FACE9B4D40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739356" y="6300007"/>
            <a:ext cx="2815240" cy="7180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b="0" i="1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XXXX, XXXX, XXXX, XXXXX, XXXX, XXX</a:t>
            </a:r>
          </a:p>
        </p:txBody>
      </p:sp>
      <p:sp>
        <p:nvSpPr>
          <p:cNvPr id="89" name="Text Placeholder 9">
            <a:extLst>
              <a:ext uri="{FF2B5EF4-FFF2-40B4-BE49-F238E27FC236}">
                <a16:creationId xmlns:a16="http://schemas.microsoft.com/office/drawing/2014/main" id="{DFAC9171-3874-D44A-8BF3-0FDBD00803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739356" y="7580167"/>
            <a:ext cx="2815240" cy="7180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b="0" i="1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XXXX, XXXX, XXXX, </a:t>
            </a:r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B9D894E4-8CE2-924B-8123-00C3D4DF79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739356" y="8921287"/>
            <a:ext cx="2815240" cy="7180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b="0" i="1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XXXX, XXXX, XXXX, XXXXX, XXXX, XXX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A2185934-0996-5F4D-9E2D-EF1FC12C7B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6776" y="4603595"/>
            <a:ext cx="5585424" cy="2631599"/>
          </a:xfrm>
          <a:prstGeom prst="rect">
            <a:avLst/>
          </a:prstGeom>
        </p:spPr>
        <p:txBody>
          <a:bodyPr lIns="108000" tIns="0" rIns="10800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 cap="all" spc="0" baseline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59000"/>
                    </a:prstClr>
                  </a:outerShdw>
                </a:effectLst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48F0322F-F31C-7A42-8158-69A8227D79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36080" y="8089333"/>
            <a:ext cx="3698332" cy="8336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108000" tIns="108000" rIns="108000" bIns="10800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XXXXXXXXX</a:t>
            </a:r>
          </a:p>
          <a:p>
            <a:pPr lvl="0"/>
            <a:r>
              <a:rPr lang="en-US" dirty="0"/>
              <a:t>XXXXX</a:t>
            </a:r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CF86F8EF-E0CC-2F41-BFEE-BA75072D3E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36080" y="9112497"/>
            <a:ext cx="3698332" cy="349702"/>
          </a:xfrm>
          <a:prstGeom prst="rect">
            <a:avLst/>
          </a:prstGeom>
          <a:solidFill>
            <a:srgbClr val="063D67">
              <a:alpha val="80000"/>
            </a:srgbClr>
          </a:solidFill>
        </p:spPr>
        <p:txBody>
          <a:bodyPr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i="0" cap="none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err="1"/>
              <a:t>Xxxxxxxxxxxx</a:t>
            </a:r>
            <a:endParaRPr lang="en-US" dirty="0"/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7419E6FC-83F1-7C40-9F57-14FEDDD286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90041" y="3848100"/>
            <a:ext cx="3122214" cy="54381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i="1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Country, Country, Country</a:t>
            </a:r>
          </a:p>
        </p:txBody>
      </p:sp>
      <p:sp>
        <p:nvSpPr>
          <p:cNvPr id="111" name="Text Placeholder 9">
            <a:extLst>
              <a:ext uri="{FF2B5EF4-FFF2-40B4-BE49-F238E27FC236}">
                <a16:creationId xmlns:a16="http://schemas.microsoft.com/office/drawing/2014/main" id="{4135462C-10BA-E045-9D8E-D46469E3821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37571" y="7734300"/>
            <a:ext cx="2973008" cy="362856"/>
          </a:xfrm>
          <a:prstGeom prst="rect">
            <a:avLst/>
          </a:prstGeom>
          <a:solidFill>
            <a:srgbClr val="063D67"/>
          </a:solidFill>
        </p:spPr>
        <p:txBody>
          <a:bodyPr wrap="square"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i="0" cap="all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err="1"/>
              <a:t>Xxxxxxxxxxxx</a:t>
            </a:r>
            <a:endParaRPr lang="en-US" dirty="0"/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DD547099-36E5-AD45-998A-B8A89F10F3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36371" y="7734300"/>
            <a:ext cx="2973008" cy="362856"/>
          </a:xfrm>
          <a:prstGeom prst="rect">
            <a:avLst/>
          </a:prstGeom>
          <a:solidFill>
            <a:srgbClr val="063D67"/>
          </a:solidFill>
        </p:spPr>
        <p:txBody>
          <a:bodyPr wrap="square"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i="0" cap="all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err="1"/>
              <a:t>Xxxxxxxxxxxx</a:t>
            </a:r>
            <a:endParaRPr lang="en-US" dirty="0"/>
          </a:p>
        </p:txBody>
      </p:sp>
      <p:sp>
        <p:nvSpPr>
          <p:cNvPr id="116" name="Text Placeholder 9">
            <a:extLst>
              <a:ext uri="{FF2B5EF4-FFF2-40B4-BE49-F238E27FC236}">
                <a16:creationId xmlns:a16="http://schemas.microsoft.com/office/drawing/2014/main" id="{0BB7D94B-0F4D-3747-B5BA-5C7DBDF5C6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37571" y="5676900"/>
            <a:ext cx="2973008" cy="362856"/>
          </a:xfrm>
          <a:prstGeom prst="rect">
            <a:avLst/>
          </a:prstGeom>
          <a:solidFill>
            <a:srgbClr val="063D67"/>
          </a:solidFill>
        </p:spPr>
        <p:txBody>
          <a:bodyPr wrap="square"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i="0" cap="all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err="1"/>
              <a:t>Xxxxxxxxxxxx</a:t>
            </a:r>
            <a:endParaRPr lang="en-US" dirty="0"/>
          </a:p>
        </p:txBody>
      </p:sp>
      <p:sp>
        <p:nvSpPr>
          <p:cNvPr id="117" name="Text Placeholder 9">
            <a:extLst>
              <a:ext uri="{FF2B5EF4-FFF2-40B4-BE49-F238E27FC236}">
                <a16:creationId xmlns:a16="http://schemas.microsoft.com/office/drawing/2014/main" id="{3FA3BC9A-18AE-3645-A3D4-A61988BED36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36371" y="5676900"/>
            <a:ext cx="2973008" cy="362856"/>
          </a:xfrm>
          <a:prstGeom prst="rect">
            <a:avLst/>
          </a:prstGeom>
          <a:solidFill>
            <a:srgbClr val="063D67"/>
          </a:solidFill>
        </p:spPr>
        <p:txBody>
          <a:bodyPr wrap="square"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i="0" cap="all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err="1"/>
              <a:t>Xxxxxxxxxxxx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55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Line ID C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1460860"/>
            <a:ext cx="18288000" cy="8830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 algn="ctr"/>
            <a:endParaRPr lang="fr-FR" sz="1600" b="1" spc="300" dirty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AF0BC1B-1332-FB49-B192-24514A070A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371" y="2275699"/>
            <a:ext cx="5606829" cy="75922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20C416-19C4-8F45-948B-19BB0B2D4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382EA4E-CEF8-2F44-AB8E-66603E501B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A2185934-0996-5F4D-9E2D-EF1FC12C7B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86776" y="4603595"/>
            <a:ext cx="5585424" cy="2631599"/>
          </a:xfrm>
          <a:prstGeom prst="rect">
            <a:avLst/>
          </a:prstGeom>
        </p:spPr>
        <p:txBody>
          <a:bodyPr lIns="108000" tIns="0" rIns="10800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 cap="all" spc="0" baseline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59000"/>
                    </a:prstClr>
                  </a:outerShdw>
                </a:effectLst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48F0322F-F31C-7A42-8158-69A8227D79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36080" y="8089333"/>
            <a:ext cx="3698332" cy="8336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108000" tIns="108000" rIns="108000" bIns="10800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XXXXXXXXX</a:t>
            </a:r>
          </a:p>
          <a:p>
            <a:pPr lvl="0"/>
            <a:r>
              <a:rPr lang="en-US" dirty="0"/>
              <a:t>XXXXX</a:t>
            </a:r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CF86F8EF-E0CC-2F41-BFEE-BA75072D3E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36080" y="9112497"/>
            <a:ext cx="3698332" cy="349702"/>
          </a:xfrm>
          <a:prstGeom prst="rect">
            <a:avLst/>
          </a:prstGeom>
          <a:solidFill>
            <a:srgbClr val="063D67">
              <a:alpha val="80000"/>
            </a:srgbClr>
          </a:solidFill>
        </p:spPr>
        <p:txBody>
          <a:bodyPr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i="0" cap="none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err="1"/>
              <a:t>Xxxxxxxxxxxx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9051FFC-36B7-884A-A3C9-0DA958D09ED0}"/>
              </a:ext>
            </a:extLst>
          </p:cNvPr>
          <p:cNvSpPr/>
          <p:nvPr userDrawn="1"/>
        </p:nvSpPr>
        <p:spPr>
          <a:xfrm>
            <a:off x="6462632" y="2377476"/>
            <a:ext cx="5511600" cy="2383191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19E267-7AE0-EF4F-8423-669882138395}"/>
              </a:ext>
            </a:extLst>
          </p:cNvPr>
          <p:cNvSpPr/>
          <p:nvPr userDrawn="1"/>
        </p:nvSpPr>
        <p:spPr>
          <a:xfrm>
            <a:off x="12192000" y="2377476"/>
            <a:ext cx="5511600" cy="2383191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65790E-66E8-6647-B535-187964E64061}"/>
              </a:ext>
            </a:extLst>
          </p:cNvPr>
          <p:cNvSpPr/>
          <p:nvPr userDrawn="1"/>
        </p:nvSpPr>
        <p:spPr>
          <a:xfrm>
            <a:off x="6462632" y="4983485"/>
            <a:ext cx="5511600" cy="2383191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95DE50-A6C5-C649-B909-2612FC192CF5}"/>
              </a:ext>
            </a:extLst>
          </p:cNvPr>
          <p:cNvSpPr/>
          <p:nvPr userDrawn="1"/>
        </p:nvSpPr>
        <p:spPr>
          <a:xfrm>
            <a:off x="12192000" y="4983485"/>
            <a:ext cx="5511600" cy="2383191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D1D7E1-CBC9-7941-8C62-2433B0DC4DD6}"/>
              </a:ext>
            </a:extLst>
          </p:cNvPr>
          <p:cNvSpPr/>
          <p:nvPr userDrawn="1"/>
        </p:nvSpPr>
        <p:spPr>
          <a:xfrm>
            <a:off x="6462632" y="7570401"/>
            <a:ext cx="5511600" cy="2383191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D4BFDE-0C4E-8047-9343-BD344FDAC225}"/>
              </a:ext>
            </a:extLst>
          </p:cNvPr>
          <p:cNvSpPr/>
          <p:nvPr userDrawn="1"/>
        </p:nvSpPr>
        <p:spPr>
          <a:xfrm>
            <a:off x="12192000" y="7570401"/>
            <a:ext cx="5511600" cy="2383191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800">
              <a:solidFill>
                <a:schemeClr val="tx1"/>
              </a:solidFill>
            </a:endParaRP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D5BE2689-C06E-6048-9458-4B9931DCAF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555632" y="3238499"/>
            <a:ext cx="5147968" cy="152216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5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XXXXXXXXXXXXXXXXX</a:t>
            </a:r>
          </a:p>
          <a:p>
            <a:pPr lvl="0"/>
            <a:endParaRPr lang="en-US" dirty="0"/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6498302A-C235-D647-B518-6422276D45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555632" y="5829300"/>
            <a:ext cx="5147968" cy="1537376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5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XXXXXXXXXXXXXXXXX</a:t>
            </a:r>
          </a:p>
          <a:p>
            <a:pPr lvl="0"/>
            <a:endParaRPr lang="en-US" dirty="0"/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64558353-679A-1B46-959B-32508D2FDE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555632" y="8386232"/>
            <a:ext cx="5147968" cy="1567359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5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XXXXXXXXXXXXXXXXX</a:t>
            </a:r>
          </a:p>
          <a:p>
            <a:pPr lvl="0"/>
            <a:endParaRPr lang="en-US" dirty="0"/>
          </a:p>
        </p:txBody>
      </p:sp>
      <p:sp>
        <p:nvSpPr>
          <p:cNvPr id="112" name="Text Placeholder 9">
            <a:extLst>
              <a:ext uri="{FF2B5EF4-FFF2-40B4-BE49-F238E27FC236}">
                <a16:creationId xmlns:a16="http://schemas.microsoft.com/office/drawing/2014/main" id="{EC9E01BB-AB2B-BA48-86D7-C8824EFA06A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15232" y="3238499"/>
            <a:ext cx="5147968" cy="152216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5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XXXXXXXXXXXXXXXXX</a:t>
            </a:r>
          </a:p>
          <a:p>
            <a:pPr lvl="0"/>
            <a:endParaRPr lang="en-US" dirty="0"/>
          </a:p>
        </p:txBody>
      </p:sp>
      <p:sp>
        <p:nvSpPr>
          <p:cNvPr id="113" name="Text Placeholder 9">
            <a:extLst>
              <a:ext uri="{FF2B5EF4-FFF2-40B4-BE49-F238E27FC236}">
                <a16:creationId xmlns:a16="http://schemas.microsoft.com/office/drawing/2014/main" id="{0B35AB0F-C47B-3448-ABFF-2130B984661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5232" y="5829300"/>
            <a:ext cx="5147968" cy="1537376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5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XXXXXXXXXXXXXXXXX</a:t>
            </a:r>
          </a:p>
          <a:p>
            <a:pPr lvl="0"/>
            <a:endParaRPr lang="en-US" dirty="0"/>
          </a:p>
        </p:txBody>
      </p:sp>
      <p:sp>
        <p:nvSpPr>
          <p:cNvPr id="114" name="Text Placeholder 9">
            <a:extLst>
              <a:ext uri="{FF2B5EF4-FFF2-40B4-BE49-F238E27FC236}">
                <a16:creationId xmlns:a16="http://schemas.microsoft.com/office/drawing/2014/main" id="{D35A4D36-DEB3-3241-AFA5-F9BA45119B5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5232" y="8386232"/>
            <a:ext cx="5147968" cy="1567359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5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</a:t>
            </a:r>
          </a:p>
          <a:p>
            <a:pPr lvl="0"/>
            <a:r>
              <a:rPr lang="en-US" dirty="0"/>
              <a:t>XXXXXXXXXXXXXXXXX</a:t>
            </a:r>
          </a:p>
          <a:p>
            <a:pPr lvl="0"/>
            <a:endParaRPr lang="en-US" dirty="0"/>
          </a:p>
        </p:txBody>
      </p:sp>
      <p:sp>
        <p:nvSpPr>
          <p:cNvPr id="120" name="Text Placeholder 9">
            <a:extLst>
              <a:ext uri="{FF2B5EF4-FFF2-40B4-BE49-F238E27FC236}">
                <a16:creationId xmlns:a16="http://schemas.microsoft.com/office/drawing/2014/main" id="{A451B9F8-F046-E547-9ECC-B5AB4EDEFD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497840" y="2670590"/>
            <a:ext cx="3870157" cy="25661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8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B13480C2-0C0E-E642-AD76-B3D0B70B46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497840" y="5261390"/>
            <a:ext cx="3870157" cy="25661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8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AC83874E-FD89-4B43-B1B1-7814BAA8DD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497840" y="7784457"/>
            <a:ext cx="3870157" cy="25661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8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8" name="Text Placeholder 9">
            <a:extLst>
              <a:ext uri="{FF2B5EF4-FFF2-40B4-BE49-F238E27FC236}">
                <a16:creationId xmlns:a16="http://schemas.microsoft.com/office/drawing/2014/main" id="{5CCCB6CA-3C3A-1D46-954A-3E0F4DE1A9C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91307" y="2670590"/>
            <a:ext cx="3870157" cy="25661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8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9" name="Text Placeholder 9">
            <a:extLst>
              <a:ext uri="{FF2B5EF4-FFF2-40B4-BE49-F238E27FC236}">
                <a16:creationId xmlns:a16="http://schemas.microsoft.com/office/drawing/2014/main" id="{7EFB5DDB-DA11-EE43-8DDA-7D7848EFE5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1307" y="5261390"/>
            <a:ext cx="3870157" cy="25661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8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0" name="Text Placeholder 9">
            <a:extLst>
              <a:ext uri="{FF2B5EF4-FFF2-40B4-BE49-F238E27FC236}">
                <a16:creationId xmlns:a16="http://schemas.microsoft.com/office/drawing/2014/main" id="{EF24A950-9680-B54E-A655-9DA76AD8F10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91307" y="7784457"/>
            <a:ext cx="3870157" cy="25661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8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3446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D4A30F7-8DB7-C34C-8CCB-ED5D93297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57655" y="1898449"/>
            <a:ext cx="6484914" cy="79694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98EC412-A517-7841-AD7A-EA5D6B7F4F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773A084-B15D-C542-AC13-1B8474AF32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7628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1DDBD5E-6AC2-C249-84BB-66345FF882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200" y="1898449"/>
            <a:ext cx="6484914" cy="79694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4D17CBA-29E2-C543-B511-EDF93853E8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595" y="202481"/>
            <a:ext cx="14404763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1CF5BFDA-F51D-2144-855F-C02545952A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595" y="896881"/>
            <a:ext cx="14404763" cy="5128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864556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hyperlink" Target="https://www.youtube.com/user/altenfrance" TargetMode="Externa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hyperlink" Target="https://www.linkedin.com/authwall?trk=ripf&amp;trkInfo=AQFrOVGd5j-ehwAAAWY43EZgcCw1zBfYArwe0ANOBGdDgksB7kw2f2UC01E3if66ein-8fMD17fN5KNKVjHZWrLNE8WR9uP5ZFXr9ObmojPKnvvtED2VY3LoLXfdDnIsm1evbk0=&amp;originalReferer=http://www.alten.com/&amp;sessionRedirect=https://www.linkedin.com/company/alten" TargetMode="External"/><Relationship Id="rId29" Type="http://schemas.openxmlformats.org/officeDocument/2006/relationships/hyperlink" Target="http://www.alten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image" Target="../media/image3.png"/><Relationship Id="rId32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hyperlink" Target="https://twitter.com/Alten_france" TargetMode="External"/><Relationship Id="rId28" Type="http://schemas.openxmlformats.org/officeDocument/2006/relationships/image" Target="../media/image6.svg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31" Type="http://schemas.openxmlformats.org/officeDocument/2006/relationships/image" Target="../media/image8.sv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image" Target="../media/image2.svg"/><Relationship Id="rId27" Type="http://schemas.openxmlformats.org/officeDocument/2006/relationships/image" Target="../media/image5.png"/><Relationship Id="rId30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92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40" r:id="rId2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4A4D68-951E-B84E-B9F3-A72A424E3278}"/>
              </a:ext>
            </a:extLst>
          </p:cNvPr>
          <p:cNvSpPr/>
          <p:nvPr userDrawn="1"/>
        </p:nvSpPr>
        <p:spPr>
          <a:xfrm>
            <a:off x="0" y="896881"/>
            <a:ext cx="18288000" cy="559746"/>
          </a:xfrm>
          <a:prstGeom prst="rect">
            <a:avLst/>
          </a:prstGeom>
          <a:gradFill flip="none" rotWithShape="1">
            <a:gsLst>
              <a:gs pos="0">
                <a:srgbClr val="043962"/>
              </a:gs>
              <a:gs pos="100000">
                <a:srgbClr val="1D94C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hlinkClick r:id="rId20"/>
            <a:extLst>
              <a:ext uri="{FF2B5EF4-FFF2-40B4-BE49-F238E27FC236}">
                <a16:creationId xmlns:a16="http://schemas.microsoft.com/office/drawing/2014/main" id="{DA4B13DC-F2FC-E548-B5CB-7B78563B6F17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7129997" y="369368"/>
            <a:ext cx="192733" cy="192733"/>
          </a:xfrm>
          <a:prstGeom prst="rect">
            <a:avLst/>
          </a:prstGeom>
        </p:spPr>
      </p:pic>
      <p:pic>
        <p:nvPicPr>
          <p:cNvPr id="5" name="Graphique 4">
            <a:hlinkClick r:id="rId23"/>
            <a:extLst>
              <a:ext uri="{FF2B5EF4-FFF2-40B4-BE49-F238E27FC236}">
                <a16:creationId xmlns:a16="http://schemas.microsoft.com/office/drawing/2014/main" id="{2D470FAB-0325-BA4A-B152-F785CEAF23B9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748997" y="355602"/>
            <a:ext cx="220267" cy="220267"/>
          </a:xfrm>
          <a:prstGeom prst="rect">
            <a:avLst/>
          </a:prstGeom>
        </p:spPr>
      </p:pic>
      <p:pic>
        <p:nvPicPr>
          <p:cNvPr id="6" name="Graphique 5">
            <a:hlinkClick r:id="rId26"/>
            <a:extLst>
              <a:ext uri="{FF2B5EF4-FFF2-40B4-BE49-F238E27FC236}">
                <a16:creationId xmlns:a16="http://schemas.microsoft.com/office/drawing/2014/main" id="{9C5D71E0-664A-E342-AD11-5AC55817269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7494769" y="341835"/>
            <a:ext cx="247800" cy="247800"/>
          </a:xfrm>
          <a:prstGeom prst="rect">
            <a:avLst/>
          </a:prstGeom>
        </p:spPr>
      </p:pic>
      <p:pic>
        <p:nvPicPr>
          <p:cNvPr id="7" name="Graphique 6">
            <a:hlinkClick r:id="rId29"/>
            <a:extLst>
              <a:ext uri="{FF2B5EF4-FFF2-40B4-BE49-F238E27FC236}">
                <a16:creationId xmlns:a16="http://schemas.microsoft.com/office/drawing/2014/main" id="{746B549B-A264-544D-9938-D116D416CB68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367997" y="355602"/>
            <a:ext cx="220267" cy="220267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182AF75-045D-8048-9337-2C9BC6D8CC2C}"/>
              </a:ext>
            </a:extLst>
          </p:cNvPr>
          <p:cNvCxnSpPr>
            <a:cxnSpLocks/>
          </p:cNvCxnSpPr>
          <p:nvPr userDrawn="1"/>
        </p:nvCxnSpPr>
        <p:spPr>
          <a:xfrm>
            <a:off x="16139397" y="281226"/>
            <a:ext cx="0" cy="369019"/>
          </a:xfrm>
          <a:prstGeom prst="line">
            <a:avLst/>
          </a:prstGeom>
          <a:ln>
            <a:solidFill>
              <a:srgbClr val="1D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B4720BDA-CBFC-D64C-91F1-166FDA648B60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-114300"/>
            <a:ext cx="1219200" cy="16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69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9" r:id="rId2"/>
    <p:sldLayoutId id="2147483801" r:id="rId3"/>
    <p:sldLayoutId id="2147483828" r:id="rId4"/>
    <p:sldLayoutId id="2147483829" r:id="rId5"/>
    <p:sldLayoutId id="2147483802" r:id="rId6"/>
    <p:sldLayoutId id="2147483803" r:id="rId7"/>
    <p:sldLayoutId id="2147483804" r:id="rId8"/>
    <p:sldLayoutId id="2147483805" r:id="rId9"/>
    <p:sldLayoutId id="2147483835" r:id="rId10"/>
    <p:sldLayoutId id="2147483824" r:id="rId11"/>
    <p:sldLayoutId id="2147483831" r:id="rId12"/>
    <p:sldLayoutId id="2147483806" r:id="rId13"/>
    <p:sldLayoutId id="2147483830" r:id="rId14"/>
    <p:sldLayoutId id="2147483823" r:id="rId15"/>
    <p:sldLayoutId id="2147483834" r:id="rId16"/>
    <p:sldLayoutId id="2147483826" r:id="rId17"/>
    <p:sldLayoutId id="2147483841" r:id="rId18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smsuite.github.io/" TargetMode="External"/><Relationship Id="rId3" Type="http://schemas.openxmlformats.org/officeDocument/2006/relationships/hyperlink" Target="https://www.jetbrains.com/idea/" TargetMode="External"/><Relationship Id="rId7" Type="http://schemas.openxmlformats.org/officeDocument/2006/relationships/hyperlink" Target="http://www.tom-carter.net/" TargetMode="External"/><Relationship Id="rId2" Type="http://schemas.openxmlformats.org/officeDocument/2006/relationships/hyperlink" Target="http://www.lattix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architect.com/" TargetMode="External"/><Relationship Id="rId5" Type="http://schemas.openxmlformats.org/officeDocument/2006/relationships/hyperlink" Target="https://www.ndepend.com/" TargetMode="External"/><Relationship Id="rId4" Type="http://schemas.openxmlformats.org/officeDocument/2006/relationships/hyperlink" Target="https://www.cppdepend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E9F74B4F-E293-CD4C-B5E4-0CD1AAE16E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2DD492D3-F5E5-9648-8828-F0C1B81103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/>
              <a:t>johan.van.den.muijsenberg@alten.nl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5B4291DB-8748-F343-89A4-0A9D900A71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6657" y="9267334"/>
            <a:ext cx="7069544" cy="383947"/>
          </a:xfrm>
        </p:spPr>
        <p:txBody>
          <a:bodyPr/>
          <a:lstStyle/>
          <a:p>
            <a:r>
              <a:rPr lang="fr-FR" dirty="0"/>
              <a:t>Johan van den Muijsenberg - Alten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03A72AE6-CFD7-F947-855B-5554730ED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Structure Matrix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D6981BE-3498-AC42-9F92-A8CB5D3E35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i="1" dirty="0"/>
              <a:t>your code as model</a:t>
            </a: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2B84D1F-2133-AF48-8903-5948E79EEE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14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AE183E6-F564-344C-BA75-B37E9E641F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 dirty="0"/>
              <a:t>04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47AB1E5-F07A-6E4F-8696-795A771FDC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2019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E71B4BA-F8F7-4541-851E-F66C9A049F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E000E15-C998-0C42-BE0E-C69D3CC74B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7810500"/>
            <a:ext cx="13151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42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D3A8DEB9-B827-4A0E-81A8-2F67DD4301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52E5B7-4FB2-4A79-BD89-A2819D980910}"/>
              </a:ext>
            </a:extLst>
          </p:cNvPr>
          <p:cNvSpPr txBox="1">
            <a:spLocks/>
          </p:cNvSpPr>
          <p:nvPr/>
        </p:nvSpPr>
        <p:spPr>
          <a:xfrm>
            <a:off x="3136392" y="1961388"/>
            <a:ext cx="11640489" cy="6412707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Consists of two parts</a:t>
            </a:r>
          </a:p>
          <a:p>
            <a:pPr lvl="1"/>
            <a:r>
              <a:rPr lang="en-US"/>
              <a:t>Matrix to visualize dependencies </a:t>
            </a:r>
          </a:p>
          <a:p>
            <a:pPr lvl="1"/>
            <a:r>
              <a:rPr lang="en-US"/>
              <a:t>Algorithms which can be applied on the matrix</a:t>
            </a:r>
          </a:p>
          <a:p>
            <a:r>
              <a:rPr lang="en-US" sz="3600"/>
              <a:t>Can be used to manage dependencies any kind of system which has</a:t>
            </a:r>
          </a:p>
          <a:p>
            <a:pPr marL="1062038" lvl="1" indent="-514350"/>
            <a:r>
              <a:rPr lang="en-US"/>
              <a:t>A hierarchy of elements </a:t>
            </a:r>
          </a:p>
          <a:p>
            <a:pPr marL="1062038" lvl="1" indent="-514350"/>
            <a:r>
              <a:rPr lang="en-US"/>
              <a:t>Dependencies between elements</a:t>
            </a:r>
          </a:p>
          <a:p>
            <a:pPr marL="461963"/>
            <a:r>
              <a:rPr lang="en-US" sz="3600"/>
              <a:t>Has been used for very complex systems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8214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06B94A6-CE08-4BDC-BA28-B1F9A8C60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Example in UML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92E3B0-6287-4E98-9AF3-385530DF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2119164"/>
            <a:ext cx="9549765" cy="76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ular Callout 9">
            <a:extLst>
              <a:ext uri="{FF2B5EF4-FFF2-40B4-BE49-F238E27FC236}">
                <a16:creationId xmlns:a16="http://schemas.microsoft.com/office/drawing/2014/main" id="{71CE17C8-6C90-4849-92C9-AE4D8E3999E4}"/>
              </a:ext>
            </a:extLst>
          </p:cNvPr>
          <p:cNvSpPr/>
          <p:nvPr/>
        </p:nvSpPr>
        <p:spPr>
          <a:xfrm>
            <a:off x="13326175" y="7431528"/>
            <a:ext cx="1900004" cy="918972"/>
          </a:xfrm>
          <a:prstGeom prst="wedgeRoundRectCallout">
            <a:avLst>
              <a:gd name="adj1" fmla="val -160859"/>
              <a:gd name="adj2" fmla="val -158182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Not used</a:t>
            </a:r>
          </a:p>
        </p:txBody>
      </p:sp>
      <p:sp>
        <p:nvSpPr>
          <p:cNvPr id="6" name="Rounded Rectangular Callout 10">
            <a:extLst>
              <a:ext uri="{FF2B5EF4-FFF2-40B4-BE49-F238E27FC236}">
                <a16:creationId xmlns:a16="http://schemas.microsoft.com/office/drawing/2014/main" id="{D43C45FE-10BD-4A01-B3F9-802D18067FC9}"/>
              </a:ext>
            </a:extLst>
          </p:cNvPr>
          <p:cNvSpPr/>
          <p:nvPr/>
        </p:nvSpPr>
        <p:spPr>
          <a:xfrm>
            <a:off x="13356472" y="6007596"/>
            <a:ext cx="1900004" cy="918972"/>
          </a:xfrm>
          <a:prstGeom prst="wedgeRoundRectCallout">
            <a:avLst>
              <a:gd name="adj1" fmla="val -113893"/>
              <a:gd name="adj2" fmla="val -7130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Skip layer</a:t>
            </a:r>
          </a:p>
        </p:txBody>
      </p:sp>
      <p:sp>
        <p:nvSpPr>
          <p:cNvPr id="7" name="Rounded Rectangular Callout 11">
            <a:extLst>
              <a:ext uri="{FF2B5EF4-FFF2-40B4-BE49-F238E27FC236}">
                <a16:creationId xmlns:a16="http://schemas.microsoft.com/office/drawing/2014/main" id="{82317B64-24CD-47C5-9DB9-8834D9997FC9}"/>
              </a:ext>
            </a:extLst>
          </p:cNvPr>
          <p:cNvSpPr/>
          <p:nvPr/>
        </p:nvSpPr>
        <p:spPr>
          <a:xfrm>
            <a:off x="13353715" y="4401890"/>
            <a:ext cx="1900004" cy="918972"/>
          </a:xfrm>
          <a:prstGeom prst="wedgeRoundRectCallout">
            <a:avLst>
              <a:gd name="adj1" fmla="val -172166"/>
              <a:gd name="adj2" fmla="val -7366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Wrong direction</a:t>
            </a:r>
          </a:p>
        </p:txBody>
      </p:sp>
      <p:sp>
        <p:nvSpPr>
          <p:cNvPr id="8" name="Rounded Rectangular Callout 12">
            <a:extLst>
              <a:ext uri="{FF2B5EF4-FFF2-40B4-BE49-F238E27FC236}">
                <a16:creationId xmlns:a16="http://schemas.microsoft.com/office/drawing/2014/main" id="{BCB713D6-5C43-41FF-B56D-257AB15D4159}"/>
              </a:ext>
            </a:extLst>
          </p:cNvPr>
          <p:cNvSpPr/>
          <p:nvPr/>
        </p:nvSpPr>
        <p:spPr>
          <a:xfrm>
            <a:off x="10117511" y="7180895"/>
            <a:ext cx="1900004" cy="918972"/>
          </a:xfrm>
          <a:prstGeom prst="wedgeRoundRectCallout">
            <a:avLst>
              <a:gd name="adj1" fmla="val -73015"/>
              <a:gd name="adj2" fmla="val -104235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Cycle</a:t>
            </a:r>
          </a:p>
        </p:txBody>
      </p:sp>
    </p:spTree>
    <p:extLst>
      <p:ext uri="{BB962C8B-B14F-4D97-AF65-F5344CB8AC3E}">
        <p14:creationId xmlns:p14="http://schemas.microsoft.com/office/powerpoint/2010/main" val="21123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D24326E-9651-4862-B626-55222D5F81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Example in UML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13738C3-659B-49FC-9DB1-586FD382A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6577" y="2125904"/>
            <a:ext cx="9549765" cy="763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183AFF8-8BDF-4AAB-8168-ED83BCBA6E11}"/>
              </a:ext>
            </a:extLst>
          </p:cNvPr>
          <p:cNvSpPr/>
          <p:nvPr/>
        </p:nvSpPr>
        <p:spPr>
          <a:xfrm>
            <a:off x="13326175" y="7431528"/>
            <a:ext cx="1900004" cy="918972"/>
          </a:xfrm>
          <a:prstGeom prst="wedgeRoundRectCallout">
            <a:avLst>
              <a:gd name="adj1" fmla="val -160859"/>
              <a:gd name="adj2" fmla="val -158182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Not used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3594BCB-DEE7-4A71-B8E5-8CF95113A4DF}"/>
              </a:ext>
            </a:extLst>
          </p:cNvPr>
          <p:cNvSpPr/>
          <p:nvPr/>
        </p:nvSpPr>
        <p:spPr>
          <a:xfrm>
            <a:off x="13356472" y="6007596"/>
            <a:ext cx="1900004" cy="918972"/>
          </a:xfrm>
          <a:prstGeom prst="wedgeRoundRectCallout">
            <a:avLst>
              <a:gd name="adj1" fmla="val -113893"/>
              <a:gd name="adj2" fmla="val -7130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Skip layer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E244F1A-AC8B-4AD4-AC4B-C41C715F042D}"/>
              </a:ext>
            </a:extLst>
          </p:cNvPr>
          <p:cNvSpPr/>
          <p:nvPr/>
        </p:nvSpPr>
        <p:spPr>
          <a:xfrm>
            <a:off x="13353715" y="4401890"/>
            <a:ext cx="1900004" cy="918972"/>
          </a:xfrm>
          <a:prstGeom prst="wedgeRoundRectCallout">
            <a:avLst>
              <a:gd name="adj1" fmla="val -172166"/>
              <a:gd name="adj2" fmla="val -7366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Wrong direction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EBC685-D3EE-4CBF-BAE3-005E9E605685}"/>
              </a:ext>
            </a:extLst>
          </p:cNvPr>
          <p:cNvSpPr/>
          <p:nvPr/>
        </p:nvSpPr>
        <p:spPr>
          <a:xfrm>
            <a:off x="10117511" y="7180895"/>
            <a:ext cx="1900004" cy="918972"/>
          </a:xfrm>
          <a:prstGeom prst="wedgeRoundRectCallout">
            <a:avLst>
              <a:gd name="adj1" fmla="val -73015"/>
              <a:gd name="adj2" fmla="val -104235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Cycle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4FF5C9B-DF30-4390-AA90-7B18E7273848}"/>
              </a:ext>
            </a:extLst>
          </p:cNvPr>
          <p:cNvSpPr/>
          <p:nvPr/>
        </p:nvSpPr>
        <p:spPr>
          <a:xfrm>
            <a:off x="2530919" y="2955170"/>
            <a:ext cx="2301765" cy="924192"/>
          </a:xfrm>
          <a:prstGeom prst="wedgeRoundRectCallout">
            <a:avLst>
              <a:gd name="adj1" fmla="val 34848"/>
              <a:gd name="adj2" fmla="val 91081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Many ingoing dependencies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F9EB0A1B-A0E6-46BD-B426-D2E24AD0E584}"/>
              </a:ext>
            </a:extLst>
          </p:cNvPr>
          <p:cNvSpPr/>
          <p:nvPr/>
        </p:nvSpPr>
        <p:spPr>
          <a:xfrm>
            <a:off x="3851413" y="9280890"/>
            <a:ext cx="417454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* Not drawn to avoid visual clutter</a:t>
            </a:r>
          </a:p>
        </p:txBody>
      </p:sp>
      <p:sp>
        <p:nvSpPr>
          <p:cNvPr id="11" name="Rounded Rectangular Callout 11">
            <a:extLst>
              <a:ext uri="{FF2B5EF4-FFF2-40B4-BE49-F238E27FC236}">
                <a16:creationId xmlns:a16="http://schemas.microsoft.com/office/drawing/2014/main" id="{B2E045E0-B992-482F-B405-B4D038E06B82}"/>
              </a:ext>
            </a:extLst>
          </p:cNvPr>
          <p:cNvSpPr/>
          <p:nvPr/>
        </p:nvSpPr>
        <p:spPr>
          <a:xfrm>
            <a:off x="2554568" y="4776087"/>
            <a:ext cx="2356944" cy="924192"/>
          </a:xfrm>
          <a:prstGeom prst="wedgeRoundRectCallout">
            <a:avLst>
              <a:gd name="adj1" fmla="val 33836"/>
              <a:gd name="adj2" fmla="val 79141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Many outgoing dependencies *</a:t>
            </a:r>
          </a:p>
        </p:txBody>
      </p:sp>
    </p:spTree>
    <p:extLst>
      <p:ext uri="{BB962C8B-B14F-4D97-AF65-F5344CB8AC3E}">
        <p14:creationId xmlns:p14="http://schemas.microsoft.com/office/powerpoint/2010/main" val="194127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DBE147E-C95F-431B-B7C4-DC794DE91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Elements</a:t>
            </a:r>
          </a:p>
        </p:txBody>
      </p:sp>
      <p:pic>
        <p:nvPicPr>
          <p:cNvPr id="4" name="Picture 2" descr="d:\Users\Johan\Desktop\DSM\01_dsm_example_initial.png">
            <a:extLst>
              <a:ext uri="{FF2B5EF4-FFF2-40B4-BE49-F238E27FC236}">
                <a16:creationId xmlns:a16="http://schemas.microsoft.com/office/drawing/2014/main" id="{0FF424D2-9D5A-41DA-AAC9-FEBD9F44E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6401" y="1825201"/>
            <a:ext cx="9038321" cy="7071740"/>
          </a:xfrm>
          <a:prstGeom prst="rect">
            <a:avLst/>
          </a:prstGeom>
          <a:noFill/>
        </p:spPr>
      </p:pic>
      <p:sp>
        <p:nvSpPr>
          <p:cNvPr id="5" name="Rounded Rectangular Callout 16">
            <a:extLst>
              <a:ext uri="{FF2B5EF4-FFF2-40B4-BE49-F238E27FC236}">
                <a16:creationId xmlns:a16="http://schemas.microsoft.com/office/drawing/2014/main" id="{35C03DFC-1069-4C42-BD23-016C1B02AEA8}"/>
              </a:ext>
            </a:extLst>
          </p:cNvPr>
          <p:cNvSpPr/>
          <p:nvPr/>
        </p:nvSpPr>
        <p:spPr>
          <a:xfrm>
            <a:off x="1863804" y="7142838"/>
            <a:ext cx="1900004" cy="918972"/>
          </a:xfrm>
          <a:prstGeom prst="wedgeRoundRectCallout">
            <a:avLst>
              <a:gd name="adj1" fmla="val 71946"/>
              <a:gd name="adj2" fmla="val 68533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Hierarchy</a:t>
            </a:r>
          </a:p>
        </p:txBody>
      </p:sp>
      <p:sp>
        <p:nvSpPr>
          <p:cNvPr id="6" name="Rounded Rectangular Callout 20">
            <a:extLst>
              <a:ext uri="{FF2B5EF4-FFF2-40B4-BE49-F238E27FC236}">
                <a16:creationId xmlns:a16="http://schemas.microsoft.com/office/drawing/2014/main" id="{D29601EB-CCA7-4F8C-95FD-059268168E0F}"/>
              </a:ext>
            </a:extLst>
          </p:cNvPr>
          <p:cNvSpPr/>
          <p:nvPr/>
        </p:nvSpPr>
        <p:spPr>
          <a:xfrm>
            <a:off x="10411942" y="4236209"/>
            <a:ext cx="1900004" cy="918972"/>
          </a:xfrm>
          <a:prstGeom prst="wedgeRoundRectCallout">
            <a:avLst>
              <a:gd name="adj1" fmla="val -103306"/>
              <a:gd name="adj2" fmla="val 55307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Identity line</a:t>
            </a: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4C6196B7-D128-4075-814F-6AFA184DF315}"/>
              </a:ext>
            </a:extLst>
          </p:cNvPr>
          <p:cNvCxnSpPr/>
          <p:nvPr/>
        </p:nvCxnSpPr>
        <p:spPr>
          <a:xfrm rot="16200000" flipH="1">
            <a:off x="6509990" y="2325799"/>
            <a:ext cx="6599724" cy="65965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ular Callout 13">
            <a:extLst>
              <a:ext uri="{FF2B5EF4-FFF2-40B4-BE49-F238E27FC236}">
                <a16:creationId xmlns:a16="http://schemas.microsoft.com/office/drawing/2014/main" id="{94F4767E-D18D-4931-9F3E-A87241E1A2C1}"/>
              </a:ext>
            </a:extLst>
          </p:cNvPr>
          <p:cNvSpPr/>
          <p:nvPr/>
        </p:nvSpPr>
        <p:spPr>
          <a:xfrm>
            <a:off x="13520136" y="2047438"/>
            <a:ext cx="3317300" cy="918972"/>
          </a:xfrm>
          <a:prstGeom prst="wedgeRoundRectCallout">
            <a:avLst>
              <a:gd name="adj1" fmla="val -72850"/>
              <a:gd name="adj2" fmla="val -44439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Same rows and columns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Rounded Rectangular Callout 14">
            <a:extLst>
              <a:ext uri="{FF2B5EF4-FFF2-40B4-BE49-F238E27FC236}">
                <a16:creationId xmlns:a16="http://schemas.microsoft.com/office/drawing/2014/main" id="{CF5F847B-2F0C-487B-B90A-C988A5E8F90E}"/>
              </a:ext>
            </a:extLst>
          </p:cNvPr>
          <p:cNvSpPr/>
          <p:nvPr/>
        </p:nvSpPr>
        <p:spPr>
          <a:xfrm>
            <a:off x="8074479" y="6738156"/>
            <a:ext cx="2048787" cy="918972"/>
          </a:xfrm>
          <a:prstGeom prst="wedgeRoundRectCallout">
            <a:avLst>
              <a:gd name="adj1" fmla="val -57632"/>
              <a:gd name="adj2" fmla="val -170958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Dependency</a:t>
            </a: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F7998C7B-0AFC-4AA4-B6C5-83820D74B7BB}"/>
              </a:ext>
            </a:extLst>
          </p:cNvPr>
          <p:cNvSpPr/>
          <p:nvPr/>
        </p:nvSpPr>
        <p:spPr>
          <a:xfrm flipH="1">
            <a:off x="7669530" y="5412105"/>
            <a:ext cx="377190" cy="377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</p:spTree>
    <p:extLst>
      <p:ext uri="{BB962C8B-B14F-4D97-AF65-F5344CB8AC3E}">
        <p14:creationId xmlns:p14="http://schemas.microsoft.com/office/powerpoint/2010/main" val="331400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6290DA4-C4B4-4E33-A6E3-938E8F2A18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How to read a DSM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0DED92-8441-4DEF-91D2-F0CC8BA0F2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A2 consumers</a:t>
            </a:r>
          </a:p>
        </p:txBody>
      </p:sp>
      <p:pic>
        <p:nvPicPr>
          <p:cNvPr id="4" name="Picture 2" descr="d:\Users\Johan\Desktop\DSM\01_dsm_example_initial.png">
            <a:extLst>
              <a:ext uri="{FF2B5EF4-FFF2-40B4-BE49-F238E27FC236}">
                <a16:creationId xmlns:a16="http://schemas.microsoft.com/office/drawing/2014/main" id="{558F1AE0-1C7C-4DC9-A999-36D52AF7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6401" y="1903144"/>
            <a:ext cx="9038321" cy="7071740"/>
          </a:xfrm>
          <a:prstGeom prst="rect">
            <a:avLst/>
          </a:prstGeom>
          <a:noFill/>
        </p:spPr>
      </p:pic>
      <p:sp>
        <p:nvSpPr>
          <p:cNvPr id="5" name="Rounded Rectangular Callout 11">
            <a:extLst>
              <a:ext uri="{FF2B5EF4-FFF2-40B4-BE49-F238E27FC236}">
                <a16:creationId xmlns:a16="http://schemas.microsoft.com/office/drawing/2014/main" id="{75B63268-596D-402C-974B-0069FAB7AEE0}"/>
              </a:ext>
            </a:extLst>
          </p:cNvPr>
          <p:cNvSpPr/>
          <p:nvPr/>
        </p:nvSpPr>
        <p:spPr>
          <a:xfrm>
            <a:off x="5714939" y="9251882"/>
            <a:ext cx="1900004" cy="918972"/>
          </a:xfrm>
          <a:prstGeom prst="wedgeRoundRectCallout">
            <a:avLst>
              <a:gd name="adj1" fmla="val 19776"/>
              <a:gd name="adj2" fmla="val -132259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U2 uses A2</a:t>
            </a:r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id="{E71C5E8A-D8E4-4A08-AA68-5947D8DD35CE}"/>
              </a:ext>
            </a:extLst>
          </p:cNvPr>
          <p:cNvSpPr/>
          <p:nvPr/>
        </p:nvSpPr>
        <p:spPr>
          <a:xfrm>
            <a:off x="6486526" y="8183882"/>
            <a:ext cx="6591665" cy="3943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cxnSp>
        <p:nvCxnSpPr>
          <p:cNvPr id="8" name="Straight Arrow Connector 2">
            <a:extLst>
              <a:ext uri="{FF2B5EF4-FFF2-40B4-BE49-F238E27FC236}">
                <a16:creationId xmlns:a16="http://schemas.microsoft.com/office/drawing/2014/main" id="{82428B8A-2EEE-4426-B628-1E324CF866A2}"/>
              </a:ext>
            </a:extLst>
          </p:cNvPr>
          <p:cNvCxnSpPr/>
          <p:nvPr/>
        </p:nvCxnSpPr>
        <p:spPr>
          <a:xfrm flipV="1">
            <a:off x="8204214" y="4371975"/>
            <a:ext cx="0" cy="37139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19">
            <a:extLst>
              <a:ext uri="{FF2B5EF4-FFF2-40B4-BE49-F238E27FC236}">
                <a16:creationId xmlns:a16="http://schemas.microsoft.com/office/drawing/2014/main" id="{81B57E2A-554D-48F8-8F86-3C7876E94A43}"/>
              </a:ext>
            </a:extLst>
          </p:cNvPr>
          <p:cNvSpPr/>
          <p:nvPr/>
        </p:nvSpPr>
        <p:spPr>
          <a:xfrm>
            <a:off x="9926072" y="9251882"/>
            <a:ext cx="1900004" cy="918972"/>
          </a:xfrm>
          <a:prstGeom prst="wedgeRoundRectCallout">
            <a:avLst>
              <a:gd name="adj1" fmla="val -94138"/>
              <a:gd name="adj2" fmla="val -134037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P2 uses A2</a:t>
            </a:r>
          </a:p>
        </p:txBody>
      </p:sp>
      <p:sp>
        <p:nvSpPr>
          <p:cNvPr id="10" name="Rounded Rectangular Callout 21">
            <a:extLst>
              <a:ext uri="{FF2B5EF4-FFF2-40B4-BE49-F238E27FC236}">
                <a16:creationId xmlns:a16="http://schemas.microsoft.com/office/drawing/2014/main" id="{C3C43146-ACA8-46A7-B6D3-1A39A82C3D35}"/>
              </a:ext>
            </a:extLst>
          </p:cNvPr>
          <p:cNvSpPr/>
          <p:nvPr/>
        </p:nvSpPr>
        <p:spPr>
          <a:xfrm>
            <a:off x="7820506" y="9219129"/>
            <a:ext cx="1900004" cy="918972"/>
          </a:xfrm>
          <a:prstGeom prst="wedgeRoundRectCallout">
            <a:avLst>
              <a:gd name="adj1" fmla="val -30413"/>
              <a:gd name="adj2" fmla="val -129417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P4 uses A2</a:t>
            </a:r>
          </a:p>
        </p:txBody>
      </p:sp>
      <p:cxnSp>
        <p:nvCxnSpPr>
          <p:cNvPr id="11" name="Straight Arrow Connector 22">
            <a:extLst>
              <a:ext uri="{FF2B5EF4-FFF2-40B4-BE49-F238E27FC236}">
                <a16:creationId xmlns:a16="http://schemas.microsoft.com/office/drawing/2014/main" id="{A2E8275C-3DAE-4226-A745-7B906700D66C}"/>
              </a:ext>
            </a:extLst>
          </p:cNvPr>
          <p:cNvCxnSpPr/>
          <p:nvPr/>
        </p:nvCxnSpPr>
        <p:spPr>
          <a:xfrm flipH="1">
            <a:off x="6549653" y="2964658"/>
            <a:ext cx="265485" cy="83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0">
            <a:extLst>
              <a:ext uri="{FF2B5EF4-FFF2-40B4-BE49-F238E27FC236}">
                <a16:creationId xmlns:a16="http://schemas.microsoft.com/office/drawing/2014/main" id="{F0F05C8D-0353-4051-8D54-A850519F2295}"/>
              </a:ext>
            </a:extLst>
          </p:cNvPr>
          <p:cNvCxnSpPr/>
          <p:nvPr/>
        </p:nvCxnSpPr>
        <p:spPr>
          <a:xfrm flipH="1" flipV="1">
            <a:off x="7082264" y="3193257"/>
            <a:ext cx="11187" cy="48926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3954D9-146E-44E4-A80E-7B5311E34C4F}"/>
              </a:ext>
            </a:extLst>
          </p:cNvPr>
          <p:cNvCxnSpPr/>
          <p:nvPr/>
        </p:nvCxnSpPr>
        <p:spPr>
          <a:xfrm flipV="1">
            <a:off x="8997247" y="5136358"/>
            <a:ext cx="18167" cy="2951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724E52-4470-4D8A-A0F5-82474C69F778}"/>
              </a:ext>
            </a:extLst>
          </p:cNvPr>
          <p:cNvCxnSpPr/>
          <p:nvPr/>
        </p:nvCxnSpPr>
        <p:spPr>
          <a:xfrm flipH="1" flipV="1">
            <a:off x="6628215" y="4914862"/>
            <a:ext cx="2142291" cy="5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283469-F342-43B2-A2ED-6D102289F80E}"/>
              </a:ext>
            </a:extLst>
          </p:cNvPr>
          <p:cNvCxnSpPr/>
          <p:nvPr/>
        </p:nvCxnSpPr>
        <p:spPr>
          <a:xfrm flipH="1">
            <a:off x="6577932" y="4127729"/>
            <a:ext cx="138735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EB073EA-4D30-4F55-9411-F39851007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595" y="202481"/>
            <a:ext cx="14404763" cy="521419"/>
          </a:xfrm>
        </p:spPr>
        <p:txBody>
          <a:bodyPr/>
          <a:lstStyle/>
          <a:p>
            <a:r>
              <a:rPr lang="en-US" sz="4800" dirty="0"/>
              <a:t>How to read a DSM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78D6CD4-44C0-47D1-87AF-5A2D6EA64A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A2 providers</a:t>
            </a:r>
          </a:p>
        </p:txBody>
      </p:sp>
      <p:pic>
        <p:nvPicPr>
          <p:cNvPr id="4" name="Picture 2" descr="d:\Users\Johan\Desktop\DSM\01_dsm_example_initial.png">
            <a:extLst>
              <a:ext uri="{FF2B5EF4-FFF2-40B4-BE49-F238E27FC236}">
                <a16:creationId xmlns:a16="http://schemas.microsoft.com/office/drawing/2014/main" id="{C6D5B2AD-DC79-4273-A725-CF2B6857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6770" y="1824767"/>
            <a:ext cx="9038321" cy="7071740"/>
          </a:xfrm>
          <a:prstGeom prst="rect">
            <a:avLst/>
          </a:prstGeom>
          <a:noFill/>
        </p:spPr>
      </p:pic>
      <p:sp>
        <p:nvSpPr>
          <p:cNvPr id="5" name="Rounded Rectangular Callout 11">
            <a:extLst>
              <a:ext uri="{FF2B5EF4-FFF2-40B4-BE49-F238E27FC236}">
                <a16:creationId xmlns:a16="http://schemas.microsoft.com/office/drawing/2014/main" id="{2423050C-4C1F-486E-9592-C4D257CE4064}"/>
              </a:ext>
            </a:extLst>
          </p:cNvPr>
          <p:cNvSpPr/>
          <p:nvPr/>
        </p:nvSpPr>
        <p:spPr>
          <a:xfrm>
            <a:off x="13535956" y="5948267"/>
            <a:ext cx="1900004" cy="918972"/>
          </a:xfrm>
          <a:prstGeom prst="wedgeRoundRectCallout">
            <a:avLst>
              <a:gd name="adj1" fmla="val -100540"/>
              <a:gd name="adj2" fmla="val -512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A2 uses D2</a:t>
            </a:r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id="{1BADEA83-F6E3-4532-9560-F619F7908806}"/>
              </a:ext>
            </a:extLst>
          </p:cNvPr>
          <p:cNvSpPr/>
          <p:nvPr/>
        </p:nvSpPr>
        <p:spPr>
          <a:xfrm>
            <a:off x="12311742" y="2333353"/>
            <a:ext cx="359229" cy="6563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cxnSp>
        <p:nvCxnSpPr>
          <p:cNvPr id="8" name="Straight Arrow Connector 2">
            <a:extLst>
              <a:ext uri="{FF2B5EF4-FFF2-40B4-BE49-F238E27FC236}">
                <a16:creationId xmlns:a16="http://schemas.microsoft.com/office/drawing/2014/main" id="{D69B779C-5FF7-42A0-9D8B-8340C29C77D0}"/>
              </a:ext>
            </a:extLst>
          </p:cNvPr>
          <p:cNvCxnSpPr/>
          <p:nvPr/>
        </p:nvCxnSpPr>
        <p:spPr>
          <a:xfrm flipV="1">
            <a:off x="12491357" y="7686675"/>
            <a:ext cx="0" cy="5657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19">
            <a:extLst>
              <a:ext uri="{FF2B5EF4-FFF2-40B4-BE49-F238E27FC236}">
                <a16:creationId xmlns:a16="http://schemas.microsoft.com/office/drawing/2014/main" id="{FC23E722-4BD4-4364-BA70-03335CD659CD}"/>
              </a:ext>
            </a:extLst>
          </p:cNvPr>
          <p:cNvSpPr/>
          <p:nvPr/>
        </p:nvSpPr>
        <p:spPr>
          <a:xfrm>
            <a:off x="13535957" y="1686108"/>
            <a:ext cx="1900004" cy="918972"/>
          </a:xfrm>
          <a:prstGeom prst="wedgeRoundRectCallout">
            <a:avLst>
              <a:gd name="adj1" fmla="val -102603"/>
              <a:gd name="adj2" fmla="val 46845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A2 uses U3</a:t>
            </a:r>
          </a:p>
        </p:txBody>
      </p:sp>
      <p:sp>
        <p:nvSpPr>
          <p:cNvPr id="10" name="Rounded Rectangular Callout 21">
            <a:extLst>
              <a:ext uri="{FF2B5EF4-FFF2-40B4-BE49-F238E27FC236}">
                <a16:creationId xmlns:a16="http://schemas.microsoft.com/office/drawing/2014/main" id="{DD54D1E0-EC02-4953-A025-C1C139C5516F}"/>
              </a:ext>
            </a:extLst>
          </p:cNvPr>
          <p:cNvSpPr/>
          <p:nvPr/>
        </p:nvSpPr>
        <p:spPr>
          <a:xfrm>
            <a:off x="13535957" y="3402707"/>
            <a:ext cx="1900004" cy="918972"/>
          </a:xfrm>
          <a:prstGeom prst="wedgeRoundRectCallout">
            <a:avLst>
              <a:gd name="adj1" fmla="val -103290"/>
              <a:gd name="adj2" fmla="val -61187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A2 uses U1</a:t>
            </a:r>
          </a:p>
        </p:txBody>
      </p:sp>
      <p:cxnSp>
        <p:nvCxnSpPr>
          <p:cNvPr id="11" name="Straight Arrow Connector 22">
            <a:extLst>
              <a:ext uri="{FF2B5EF4-FFF2-40B4-BE49-F238E27FC236}">
                <a16:creationId xmlns:a16="http://schemas.microsoft.com/office/drawing/2014/main" id="{5ACA865F-AC5A-4DAB-BCAD-DD140CC070DD}"/>
              </a:ext>
            </a:extLst>
          </p:cNvPr>
          <p:cNvCxnSpPr/>
          <p:nvPr/>
        </p:nvCxnSpPr>
        <p:spPr>
          <a:xfrm flipH="1" flipV="1">
            <a:off x="6653069" y="7561793"/>
            <a:ext cx="5541314" cy="130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12">
            <a:extLst>
              <a:ext uri="{FF2B5EF4-FFF2-40B4-BE49-F238E27FC236}">
                <a16:creationId xmlns:a16="http://schemas.microsoft.com/office/drawing/2014/main" id="{74D6CDF0-5694-4E56-86AF-54171BEAA555}"/>
              </a:ext>
            </a:extLst>
          </p:cNvPr>
          <p:cNvSpPr/>
          <p:nvPr/>
        </p:nvSpPr>
        <p:spPr>
          <a:xfrm>
            <a:off x="13535956" y="7574855"/>
            <a:ext cx="1900004" cy="918972"/>
          </a:xfrm>
          <a:prstGeom prst="wedgeRoundRectCallout">
            <a:avLst>
              <a:gd name="adj1" fmla="val -100540"/>
              <a:gd name="adj2" fmla="val -512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A2 uses A4</a:t>
            </a: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3142DDE0-B58C-43F0-B91F-08E069DF6F94}"/>
              </a:ext>
            </a:extLst>
          </p:cNvPr>
          <p:cNvCxnSpPr/>
          <p:nvPr/>
        </p:nvCxnSpPr>
        <p:spPr>
          <a:xfrm flipV="1">
            <a:off x="12491357" y="6236498"/>
            <a:ext cx="0" cy="10429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id="{492D68A0-3BF4-442A-829D-5A877DD5B71D}"/>
              </a:ext>
            </a:extLst>
          </p:cNvPr>
          <p:cNvCxnSpPr/>
          <p:nvPr/>
        </p:nvCxnSpPr>
        <p:spPr>
          <a:xfrm flipV="1">
            <a:off x="12491357" y="3493297"/>
            <a:ext cx="0" cy="2264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18CC199E-D88C-46BA-A148-68972D09C7AF}"/>
              </a:ext>
            </a:extLst>
          </p:cNvPr>
          <p:cNvCxnSpPr/>
          <p:nvPr/>
        </p:nvCxnSpPr>
        <p:spPr>
          <a:xfrm flipV="1">
            <a:off x="12491357" y="2714626"/>
            <a:ext cx="0" cy="2928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3">
            <a:extLst>
              <a:ext uri="{FF2B5EF4-FFF2-40B4-BE49-F238E27FC236}">
                <a16:creationId xmlns:a16="http://schemas.microsoft.com/office/drawing/2014/main" id="{72845F7B-4CEC-40CF-A1F1-1CFB8BAA8E68}"/>
              </a:ext>
            </a:extLst>
          </p:cNvPr>
          <p:cNvCxnSpPr/>
          <p:nvPr/>
        </p:nvCxnSpPr>
        <p:spPr>
          <a:xfrm flipH="1" flipV="1">
            <a:off x="6653068" y="5948267"/>
            <a:ext cx="5541314" cy="130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4">
            <a:extLst>
              <a:ext uri="{FF2B5EF4-FFF2-40B4-BE49-F238E27FC236}">
                <a16:creationId xmlns:a16="http://schemas.microsoft.com/office/drawing/2014/main" id="{6AC801D1-F9DD-4AF3-874C-75F0CBF1F9A0}"/>
              </a:ext>
            </a:extLst>
          </p:cNvPr>
          <p:cNvCxnSpPr/>
          <p:nvPr/>
        </p:nvCxnSpPr>
        <p:spPr>
          <a:xfrm flipH="1" flipV="1">
            <a:off x="6653066" y="3259361"/>
            <a:ext cx="5541314" cy="130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5">
            <a:extLst>
              <a:ext uri="{FF2B5EF4-FFF2-40B4-BE49-F238E27FC236}">
                <a16:creationId xmlns:a16="http://schemas.microsoft.com/office/drawing/2014/main" id="{4AA96F54-FBA9-4602-8E64-5B9F3FC3A56F}"/>
              </a:ext>
            </a:extLst>
          </p:cNvPr>
          <p:cNvCxnSpPr/>
          <p:nvPr/>
        </p:nvCxnSpPr>
        <p:spPr>
          <a:xfrm flipH="1" flipV="1">
            <a:off x="6653065" y="2497938"/>
            <a:ext cx="5541314" cy="130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7">
            <a:extLst>
              <a:ext uri="{FF2B5EF4-FFF2-40B4-BE49-F238E27FC236}">
                <a16:creationId xmlns:a16="http://schemas.microsoft.com/office/drawing/2014/main" id="{595C541B-C9C4-49A1-84D8-AF0B92C27340}"/>
              </a:ext>
            </a:extLst>
          </p:cNvPr>
          <p:cNvCxnSpPr/>
          <p:nvPr/>
        </p:nvCxnSpPr>
        <p:spPr>
          <a:xfrm flipH="1" flipV="1">
            <a:off x="6680621" y="8248026"/>
            <a:ext cx="5541314" cy="1306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7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2F03BE3-3204-4BAA-8267-9E0067FD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- Concise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7EBA16A-DBE4-478D-83B0-105AAD5E2F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Initial DSM</a:t>
            </a:r>
          </a:p>
        </p:txBody>
      </p:sp>
      <p:pic>
        <p:nvPicPr>
          <p:cNvPr id="4" name="Picture 2" descr="d:\Users\Johan\Desktop\DSM\01_dsm_example_initial.png">
            <a:extLst>
              <a:ext uri="{FF2B5EF4-FFF2-40B4-BE49-F238E27FC236}">
                <a16:creationId xmlns:a16="http://schemas.microsoft.com/office/drawing/2014/main" id="{EF8D4A43-0B30-441C-80CB-455212EC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9548" y="1903144"/>
            <a:ext cx="9038321" cy="7071740"/>
          </a:xfrm>
          <a:prstGeom prst="rect">
            <a:avLst/>
          </a:prstGeom>
          <a:noFill/>
        </p:spPr>
      </p:pic>
      <p:sp>
        <p:nvSpPr>
          <p:cNvPr id="5" name="Rectangle 18">
            <a:extLst>
              <a:ext uri="{FF2B5EF4-FFF2-40B4-BE49-F238E27FC236}">
                <a16:creationId xmlns:a16="http://schemas.microsoft.com/office/drawing/2014/main" id="{1F605B87-7D6A-4F41-8503-5AB9E061F4C7}"/>
              </a:ext>
            </a:extLst>
          </p:cNvPr>
          <p:cNvSpPr/>
          <p:nvPr/>
        </p:nvSpPr>
        <p:spPr>
          <a:xfrm>
            <a:off x="13680508" y="2384750"/>
            <a:ext cx="391580" cy="1138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Rounded Rectangular Callout 19">
            <a:extLst>
              <a:ext uri="{FF2B5EF4-FFF2-40B4-BE49-F238E27FC236}">
                <a16:creationId xmlns:a16="http://schemas.microsoft.com/office/drawing/2014/main" id="{E6BE9C98-675C-46B1-82EC-8BFDD3C9F4CE}"/>
              </a:ext>
            </a:extLst>
          </p:cNvPr>
          <p:cNvSpPr/>
          <p:nvPr/>
        </p:nvSpPr>
        <p:spPr>
          <a:xfrm>
            <a:off x="10473278" y="2886376"/>
            <a:ext cx="2764800" cy="1494323"/>
          </a:xfrm>
          <a:prstGeom prst="wedgeRoundRectCallout">
            <a:avLst>
              <a:gd name="adj1" fmla="val 72738"/>
              <a:gd name="adj2" fmla="val -34242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Dependencies from A1 to U1, U2 and U3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individually</a:t>
            </a:r>
          </a:p>
        </p:txBody>
      </p:sp>
      <p:sp>
        <p:nvSpPr>
          <p:cNvPr id="8" name="Rectangle 38">
            <a:extLst>
              <a:ext uri="{FF2B5EF4-FFF2-40B4-BE49-F238E27FC236}">
                <a16:creationId xmlns:a16="http://schemas.microsoft.com/office/drawing/2014/main" id="{7378DB61-5A5B-4799-A81D-D47BD4D232C3}"/>
              </a:ext>
            </a:extLst>
          </p:cNvPr>
          <p:cNvSpPr/>
          <p:nvPr/>
        </p:nvSpPr>
        <p:spPr>
          <a:xfrm>
            <a:off x="5036567" y="2370462"/>
            <a:ext cx="2407221" cy="1138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</p:spTree>
    <p:extLst>
      <p:ext uri="{BB962C8B-B14F-4D97-AF65-F5344CB8AC3E}">
        <p14:creationId xmlns:p14="http://schemas.microsoft.com/office/powerpoint/2010/main" val="176788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A0BDA3E-9246-43EA-95B4-5DDE73915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- Concise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92D60B3-4E9B-477A-BB9D-729549C60B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Partially collapsed DSM</a:t>
            </a:r>
          </a:p>
        </p:txBody>
      </p:sp>
      <p:pic>
        <p:nvPicPr>
          <p:cNvPr id="4" name="Picture 2" descr="d:\Users\Johan\Desktop\DSM\02_dsm_example_collapse_one.png">
            <a:extLst>
              <a:ext uri="{FF2B5EF4-FFF2-40B4-BE49-F238E27FC236}">
                <a16:creationId xmlns:a16="http://schemas.microsoft.com/office/drawing/2014/main" id="{401315D3-58D5-4F2B-9437-2FB48DEA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9548" y="1919367"/>
            <a:ext cx="5930588" cy="3966948"/>
          </a:xfrm>
          <a:prstGeom prst="rect">
            <a:avLst/>
          </a:prstGeom>
          <a:noFill/>
        </p:spPr>
      </p:pic>
      <p:sp>
        <p:nvSpPr>
          <p:cNvPr id="5" name="Rounded Rectangular Callout 17">
            <a:extLst>
              <a:ext uri="{FF2B5EF4-FFF2-40B4-BE49-F238E27FC236}">
                <a16:creationId xmlns:a16="http://schemas.microsoft.com/office/drawing/2014/main" id="{E68A1987-D169-4F3C-87D5-BB95035AE52D}"/>
              </a:ext>
            </a:extLst>
          </p:cNvPr>
          <p:cNvSpPr/>
          <p:nvPr/>
        </p:nvSpPr>
        <p:spPr>
          <a:xfrm>
            <a:off x="11993256" y="2024617"/>
            <a:ext cx="2764800" cy="1494323"/>
          </a:xfrm>
          <a:prstGeom prst="wedgeRoundRectCallout">
            <a:avLst>
              <a:gd name="adj1" fmla="val -85214"/>
              <a:gd name="adj2" fmla="val -8921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Dependencies from A1 to U1, U2 and U3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aggregated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02F4D66-C6BC-4498-B30E-B9DBCCFF177B}"/>
              </a:ext>
            </a:extLst>
          </p:cNvPr>
          <p:cNvSpPr/>
          <p:nvPr/>
        </p:nvSpPr>
        <p:spPr>
          <a:xfrm>
            <a:off x="10579895" y="2403875"/>
            <a:ext cx="378618" cy="367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B05E9915-070C-4FC4-8F9F-E2988EBA3332}"/>
              </a:ext>
            </a:extLst>
          </p:cNvPr>
          <p:cNvSpPr/>
          <p:nvPr/>
        </p:nvSpPr>
        <p:spPr>
          <a:xfrm>
            <a:off x="5050634" y="2403875"/>
            <a:ext cx="2393156" cy="367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</p:spTree>
    <p:extLst>
      <p:ext uri="{BB962C8B-B14F-4D97-AF65-F5344CB8AC3E}">
        <p14:creationId xmlns:p14="http://schemas.microsoft.com/office/powerpoint/2010/main" val="42919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961F6C1-7454-441A-8D2A-15DF0D299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- Concise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B288F1-B642-4D50-9BFD-3C2AC3C9A5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Fully collapsed DSM</a:t>
            </a:r>
          </a:p>
        </p:txBody>
      </p:sp>
      <p:pic>
        <p:nvPicPr>
          <p:cNvPr id="4" name="Picture 2" descr="d:\Users\Johan\Desktop\DSM\03_dsm_example_collapse_all.png">
            <a:extLst>
              <a:ext uri="{FF2B5EF4-FFF2-40B4-BE49-F238E27FC236}">
                <a16:creationId xmlns:a16="http://schemas.microsoft.com/office/drawing/2014/main" id="{11651045-4286-491D-93D7-15BBD61C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9548" y="1903142"/>
            <a:ext cx="4034381" cy="2052228"/>
          </a:xfrm>
          <a:prstGeom prst="rect">
            <a:avLst/>
          </a:prstGeom>
          <a:noFill/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80249176-90C1-44F5-9B6A-674D5FFD77FC}"/>
              </a:ext>
            </a:extLst>
          </p:cNvPr>
          <p:cNvSpPr/>
          <p:nvPr/>
        </p:nvSpPr>
        <p:spPr>
          <a:xfrm flipV="1">
            <a:off x="8676022" y="2395650"/>
            <a:ext cx="375047" cy="38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8F5EF966-C557-4F8E-949E-076033D3CE08}"/>
              </a:ext>
            </a:extLst>
          </p:cNvPr>
          <p:cNvSpPr/>
          <p:nvPr/>
        </p:nvSpPr>
        <p:spPr>
          <a:xfrm flipV="1">
            <a:off x="5039547" y="2395650"/>
            <a:ext cx="2428875" cy="38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8" name="Rounded Rectangular Callout 22">
            <a:extLst>
              <a:ext uri="{FF2B5EF4-FFF2-40B4-BE49-F238E27FC236}">
                <a16:creationId xmlns:a16="http://schemas.microsoft.com/office/drawing/2014/main" id="{D82E67AC-0690-4FED-AA90-FFCB13301646}"/>
              </a:ext>
            </a:extLst>
          </p:cNvPr>
          <p:cNvSpPr/>
          <p:nvPr/>
        </p:nvSpPr>
        <p:spPr>
          <a:xfrm>
            <a:off x="10035032" y="2705302"/>
            <a:ext cx="2698230" cy="1582289"/>
          </a:xfrm>
          <a:prstGeom prst="wedgeRoundRectCallout">
            <a:avLst>
              <a:gd name="adj1" fmla="val -86459"/>
              <a:gd name="adj2" fmla="val -55363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Dependencies from Application to Utility elements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aggregated</a:t>
            </a:r>
          </a:p>
        </p:txBody>
      </p:sp>
    </p:spTree>
    <p:extLst>
      <p:ext uri="{BB962C8B-B14F-4D97-AF65-F5344CB8AC3E}">
        <p14:creationId xmlns:p14="http://schemas.microsoft.com/office/powerpoint/2010/main" val="18444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41D1492-FF13-4B4A-B5C7-F8C9F5A9F9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Architectural Discovery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73E3E8A-0F39-42A0-9D71-8867E5A05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DSM before partitioning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43927F-D622-4F3C-9EED-0F30A8E3CA99}"/>
              </a:ext>
            </a:extLst>
          </p:cNvPr>
          <p:cNvSpPr txBox="1">
            <a:spLocks/>
          </p:cNvSpPr>
          <p:nvPr/>
        </p:nvSpPr>
        <p:spPr>
          <a:xfrm>
            <a:off x="3707177" y="2400300"/>
            <a:ext cx="11017818" cy="4077618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Find actual layering by partitioning algorithms</a:t>
            </a:r>
          </a:p>
          <a:p>
            <a:pPr lvl="1"/>
            <a:r>
              <a:rPr lang="en-US"/>
              <a:t>Algorithm tries to get as much as possible dependencies below identity line</a:t>
            </a:r>
            <a:endParaRPr lang="en-US" dirty="0"/>
          </a:p>
        </p:txBody>
      </p:sp>
      <p:pic>
        <p:nvPicPr>
          <p:cNvPr id="6" name="Picture 2" descr="d:\Users\Johan\Desktop\DSM\04_dsm_example_not_partioned.png">
            <a:extLst>
              <a:ext uri="{FF2B5EF4-FFF2-40B4-BE49-F238E27FC236}">
                <a16:creationId xmlns:a16="http://schemas.microsoft.com/office/drawing/2014/main" id="{911CA019-5C49-4554-9E07-6F7A13702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916" y="4649728"/>
            <a:ext cx="5757863" cy="2928938"/>
          </a:xfrm>
          <a:prstGeom prst="rect">
            <a:avLst/>
          </a:prstGeom>
          <a:noFill/>
        </p:spPr>
      </p:pic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328BB49D-6FED-4196-9A47-4A4D380C6C64}"/>
              </a:ext>
            </a:extLst>
          </p:cNvPr>
          <p:cNvSpPr/>
          <p:nvPr/>
        </p:nvSpPr>
        <p:spPr>
          <a:xfrm>
            <a:off x="12344681" y="4110810"/>
            <a:ext cx="2698230" cy="1158996"/>
          </a:xfrm>
          <a:prstGeom prst="wedgeRoundRectCallout">
            <a:avLst>
              <a:gd name="adj1" fmla="val -71309"/>
              <a:gd name="adj2" fmla="val 122365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Many dependencies above identity line</a:t>
            </a:r>
          </a:p>
        </p:txBody>
      </p:sp>
    </p:spTree>
    <p:extLst>
      <p:ext uri="{BB962C8B-B14F-4D97-AF65-F5344CB8AC3E}">
        <p14:creationId xmlns:p14="http://schemas.microsoft.com/office/powerpoint/2010/main" val="503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88ED195-1BFD-4645-8AFF-67AA3F1B13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4709BE3-E213-4240-B2A2-7FBB2B87C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F9ADC322-BAD1-5444-BA38-D4B5E44B68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4613452"/>
            <a:ext cx="979807" cy="979807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F570EDB5-62D8-644C-BA69-CD0B0D5EDFBB}"/>
              </a:ext>
            </a:extLst>
          </p:cNvPr>
          <p:cNvSpPr/>
          <p:nvPr/>
        </p:nvSpPr>
        <p:spPr>
          <a:xfrm>
            <a:off x="5562600" y="235847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F6F5950-6E61-5641-9BF6-3191399454D7}"/>
              </a:ext>
            </a:extLst>
          </p:cNvPr>
          <p:cNvSpPr/>
          <p:nvPr/>
        </p:nvSpPr>
        <p:spPr>
          <a:xfrm>
            <a:off x="5562600" y="385483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B0C425C-1571-7647-B413-C64F29D5C386}"/>
              </a:ext>
            </a:extLst>
          </p:cNvPr>
          <p:cNvSpPr/>
          <p:nvPr/>
        </p:nvSpPr>
        <p:spPr>
          <a:xfrm>
            <a:off x="5562600" y="535118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8971C13-F93B-7F43-8EDA-C4326ABBED92}"/>
              </a:ext>
            </a:extLst>
          </p:cNvPr>
          <p:cNvSpPr/>
          <p:nvPr/>
        </p:nvSpPr>
        <p:spPr>
          <a:xfrm>
            <a:off x="5562600" y="684754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CB0CA35-8FEC-E240-9DBC-EA2F33D4F2D6}"/>
              </a:ext>
            </a:extLst>
          </p:cNvPr>
          <p:cNvSpPr/>
          <p:nvPr/>
        </p:nvSpPr>
        <p:spPr>
          <a:xfrm>
            <a:off x="5562600" y="8343900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61D60397-622E-ED49-AC52-E7A19F70FD80}"/>
              </a:ext>
            </a:extLst>
          </p:cNvPr>
          <p:cNvSpPr txBox="1">
            <a:spLocks/>
          </p:cNvSpPr>
          <p:nvPr/>
        </p:nvSpPr>
        <p:spPr>
          <a:xfrm>
            <a:off x="5562599" y="2669269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574EB46E-399B-1E4E-BECE-FFB619CB6B1A}"/>
              </a:ext>
            </a:extLst>
          </p:cNvPr>
          <p:cNvSpPr txBox="1">
            <a:spLocks/>
          </p:cNvSpPr>
          <p:nvPr/>
        </p:nvSpPr>
        <p:spPr>
          <a:xfrm>
            <a:off x="5562599" y="4180017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CD83A597-0CF1-D44F-9FC9-FDAC4CB82861}"/>
              </a:ext>
            </a:extLst>
          </p:cNvPr>
          <p:cNvSpPr txBox="1">
            <a:spLocks/>
          </p:cNvSpPr>
          <p:nvPr/>
        </p:nvSpPr>
        <p:spPr>
          <a:xfrm>
            <a:off x="5562599" y="5631130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554A9D2-E8FC-9744-B216-BA9C58AD11FF}"/>
              </a:ext>
            </a:extLst>
          </p:cNvPr>
          <p:cNvSpPr txBox="1">
            <a:spLocks/>
          </p:cNvSpPr>
          <p:nvPr/>
        </p:nvSpPr>
        <p:spPr>
          <a:xfrm>
            <a:off x="5562599" y="7141878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9662C276-AE38-D64B-8DA4-1E877105D48D}"/>
              </a:ext>
            </a:extLst>
          </p:cNvPr>
          <p:cNvSpPr txBox="1">
            <a:spLocks/>
          </p:cNvSpPr>
          <p:nvPr/>
        </p:nvSpPr>
        <p:spPr>
          <a:xfrm>
            <a:off x="5562599" y="8652625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5212C5B1-1C24-5942-8E12-3C6ACE3049B5}"/>
              </a:ext>
            </a:extLst>
          </p:cNvPr>
          <p:cNvSpPr txBox="1">
            <a:spLocks/>
          </p:cNvSpPr>
          <p:nvPr/>
        </p:nvSpPr>
        <p:spPr>
          <a:xfrm>
            <a:off x="988878" y="5717270"/>
            <a:ext cx="3421649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0" i="0" kern="120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Agenda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B2B21AA-DF51-D249-9258-ECD71508B9B7}"/>
              </a:ext>
            </a:extLst>
          </p:cNvPr>
          <p:cNvSpPr txBox="1">
            <a:spLocks/>
          </p:cNvSpPr>
          <p:nvPr/>
        </p:nvSpPr>
        <p:spPr>
          <a:xfrm>
            <a:off x="7054151" y="267220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INTRoduction</a:t>
            </a:r>
            <a:endParaRPr lang="fr-FR" dirty="0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324AD105-BF97-574F-9D4B-3EBBFFA1C857}"/>
              </a:ext>
            </a:extLst>
          </p:cNvPr>
          <p:cNvSpPr txBox="1">
            <a:spLocks/>
          </p:cNvSpPr>
          <p:nvPr/>
        </p:nvSpPr>
        <p:spPr>
          <a:xfrm>
            <a:off x="7054151" y="41630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 OVERVIEW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F3A48BAD-C816-F947-9097-B4AE5BFB5E35}"/>
              </a:ext>
            </a:extLst>
          </p:cNvPr>
          <p:cNvSpPr txBox="1">
            <a:spLocks/>
          </p:cNvSpPr>
          <p:nvPr/>
        </p:nvSpPr>
        <p:spPr>
          <a:xfrm>
            <a:off x="7054151" y="5634067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 TOOLING</a:t>
            </a:r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97E6EE99-0F49-ED4C-B645-BCEC1253EB3F}"/>
              </a:ext>
            </a:extLst>
          </p:cNvPr>
          <p:cNvSpPr txBox="1">
            <a:spLocks/>
          </p:cNvSpPr>
          <p:nvPr/>
        </p:nvSpPr>
        <p:spPr>
          <a:xfrm>
            <a:off x="7054151" y="71188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DSM DEMO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C39AF24-FC3C-CE48-91B6-9D677DE03F24}"/>
              </a:ext>
            </a:extLst>
          </p:cNvPr>
          <p:cNvSpPr txBox="1">
            <a:spLocks/>
          </p:cNvSpPr>
          <p:nvPr/>
        </p:nvSpPr>
        <p:spPr>
          <a:xfrm>
            <a:off x="7054151" y="8649502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814238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9C07390-4F9F-471E-AA1B-6924A47E61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Architectural Discovery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A8EC125-9024-4CCE-BFD4-159E57B1A2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DSM after partitioning</a:t>
            </a:r>
          </a:p>
        </p:txBody>
      </p:sp>
      <p:pic>
        <p:nvPicPr>
          <p:cNvPr id="4" name="Picture 2" descr="d:\Users\Johan\Desktop\DSM\05_dsm_example_parttioned.png">
            <a:extLst>
              <a:ext uri="{FF2B5EF4-FFF2-40B4-BE49-F238E27FC236}">
                <a16:creationId xmlns:a16="http://schemas.microsoft.com/office/drawing/2014/main" id="{6AED7D7D-1C92-42C6-B181-1B6238CD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1302" y="4652800"/>
            <a:ext cx="5757863" cy="2928938"/>
          </a:xfrm>
          <a:prstGeom prst="rect">
            <a:avLst/>
          </a:prstGeom>
          <a:noFill/>
        </p:spPr>
      </p:pic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9ADD3636-981B-4B93-97A4-1D410CD18E94}"/>
              </a:ext>
            </a:extLst>
          </p:cNvPr>
          <p:cNvSpPr/>
          <p:nvPr/>
        </p:nvSpPr>
        <p:spPr>
          <a:xfrm>
            <a:off x="3282875" y="3635315"/>
            <a:ext cx="2698230" cy="1158996"/>
          </a:xfrm>
          <a:prstGeom prst="wedgeRoundRectCallout">
            <a:avLst>
              <a:gd name="adj1" fmla="val 60156"/>
              <a:gd name="adj2" fmla="val 123725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>
                <a:solidFill>
                  <a:schemeClr val="bg1"/>
                </a:solidFill>
              </a:rPr>
              <a:t>Consumers to top</a:t>
            </a:r>
          </a:p>
        </p:txBody>
      </p:sp>
      <p:sp>
        <p:nvSpPr>
          <p:cNvPr id="6" name="Rounded Rectangular Callout 9">
            <a:extLst>
              <a:ext uri="{FF2B5EF4-FFF2-40B4-BE49-F238E27FC236}">
                <a16:creationId xmlns:a16="http://schemas.microsoft.com/office/drawing/2014/main" id="{B874B5A5-9BC0-4F76-BF1E-747BF4B8BBB4}"/>
              </a:ext>
            </a:extLst>
          </p:cNvPr>
          <p:cNvSpPr/>
          <p:nvPr/>
        </p:nvSpPr>
        <p:spPr>
          <a:xfrm>
            <a:off x="3242904" y="7771454"/>
            <a:ext cx="2698230" cy="1153158"/>
          </a:xfrm>
          <a:prstGeom prst="wedgeRoundRectCallout">
            <a:avLst>
              <a:gd name="adj1" fmla="val 66526"/>
              <a:gd name="adj2" fmla="val -91598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Providers to bottom</a:t>
            </a:r>
          </a:p>
        </p:txBody>
      </p:sp>
      <p:grpSp>
        <p:nvGrpSpPr>
          <p:cNvPr id="8" name="Group 38">
            <a:extLst>
              <a:ext uri="{FF2B5EF4-FFF2-40B4-BE49-F238E27FC236}">
                <a16:creationId xmlns:a16="http://schemas.microsoft.com/office/drawing/2014/main" id="{D1F0BED1-0F18-4911-B4B7-79C23E554275}"/>
              </a:ext>
            </a:extLst>
          </p:cNvPr>
          <p:cNvGrpSpPr/>
          <p:nvPr/>
        </p:nvGrpSpPr>
        <p:grpSpPr>
          <a:xfrm>
            <a:off x="10244140" y="5336386"/>
            <a:ext cx="1682354" cy="1671638"/>
            <a:chOff x="5305425" y="3559969"/>
            <a:chExt cx="1121569" cy="1114425"/>
          </a:xfrm>
        </p:grpSpPr>
        <p:cxnSp>
          <p:nvCxnSpPr>
            <p:cNvPr id="9" name="Straight Connector 4">
              <a:extLst>
                <a:ext uri="{FF2B5EF4-FFF2-40B4-BE49-F238E27FC236}">
                  <a16:creationId xmlns:a16="http://schemas.microsoft.com/office/drawing/2014/main" id="{81CCB3B2-BA68-4518-BE49-9CAB5C0F10F3}"/>
                </a:ext>
              </a:extLst>
            </p:cNvPr>
            <p:cNvCxnSpPr/>
            <p:nvPr/>
          </p:nvCxnSpPr>
          <p:spPr>
            <a:xfrm flipV="1">
              <a:off x="5307806" y="3569496"/>
              <a:ext cx="1109663" cy="714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7">
              <a:extLst>
                <a:ext uri="{FF2B5EF4-FFF2-40B4-BE49-F238E27FC236}">
                  <a16:creationId xmlns:a16="http://schemas.microsoft.com/office/drawing/2014/main" id="{156123F5-FB5A-4FDD-81C0-DC65620C840C}"/>
                </a:ext>
              </a:extLst>
            </p:cNvPr>
            <p:cNvCxnSpPr/>
            <p:nvPr/>
          </p:nvCxnSpPr>
          <p:spPr>
            <a:xfrm>
              <a:off x="5314950" y="3581400"/>
              <a:ext cx="0" cy="35480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9">
              <a:extLst>
                <a:ext uri="{FF2B5EF4-FFF2-40B4-BE49-F238E27FC236}">
                  <a16:creationId xmlns:a16="http://schemas.microsoft.com/office/drawing/2014/main" id="{8FEDBBAB-DCB0-4F42-901F-07D20F4F0D90}"/>
                </a:ext>
              </a:extLst>
            </p:cNvPr>
            <p:cNvCxnSpPr/>
            <p:nvPr/>
          </p:nvCxnSpPr>
          <p:spPr>
            <a:xfrm>
              <a:off x="5305425" y="3929063"/>
              <a:ext cx="378619" cy="23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>
              <a:extLst>
                <a:ext uri="{FF2B5EF4-FFF2-40B4-BE49-F238E27FC236}">
                  <a16:creationId xmlns:a16="http://schemas.microsoft.com/office/drawing/2014/main" id="{1B939670-813A-43D3-9061-D4D488691C38}"/>
                </a:ext>
              </a:extLst>
            </p:cNvPr>
            <p:cNvCxnSpPr/>
            <p:nvPr/>
          </p:nvCxnSpPr>
          <p:spPr>
            <a:xfrm flipH="1">
              <a:off x="6417469" y="3559969"/>
              <a:ext cx="2381" cy="11144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8">
              <a:extLst>
                <a:ext uri="{FF2B5EF4-FFF2-40B4-BE49-F238E27FC236}">
                  <a16:creationId xmlns:a16="http://schemas.microsoft.com/office/drawing/2014/main" id="{31536C24-902C-4DB7-9403-48EBE32AC583}"/>
                </a:ext>
              </a:extLst>
            </p:cNvPr>
            <p:cNvCxnSpPr/>
            <p:nvPr/>
          </p:nvCxnSpPr>
          <p:spPr>
            <a:xfrm flipH="1">
              <a:off x="5679281" y="3926681"/>
              <a:ext cx="2381" cy="381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0">
              <a:extLst>
                <a:ext uri="{FF2B5EF4-FFF2-40B4-BE49-F238E27FC236}">
                  <a16:creationId xmlns:a16="http://schemas.microsoft.com/office/drawing/2014/main" id="{89DBB2D6-638D-4724-B9AC-0B62124F25B2}"/>
                </a:ext>
              </a:extLst>
            </p:cNvPr>
            <p:cNvCxnSpPr/>
            <p:nvPr/>
          </p:nvCxnSpPr>
          <p:spPr>
            <a:xfrm flipV="1">
              <a:off x="5684044" y="4300537"/>
              <a:ext cx="378619" cy="2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1">
              <a:extLst>
                <a:ext uri="{FF2B5EF4-FFF2-40B4-BE49-F238E27FC236}">
                  <a16:creationId xmlns:a16="http://schemas.microsoft.com/office/drawing/2014/main" id="{15080512-4CC6-436E-ABED-AA0D518D82A4}"/>
                </a:ext>
              </a:extLst>
            </p:cNvPr>
            <p:cNvCxnSpPr/>
            <p:nvPr/>
          </p:nvCxnSpPr>
          <p:spPr>
            <a:xfrm>
              <a:off x="6053137" y="4310063"/>
              <a:ext cx="0" cy="35480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id="{66B21FE6-F6A4-4D7D-A15E-8D7947D16900}"/>
                </a:ext>
              </a:extLst>
            </p:cNvPr>
            <p:cNvCxnSpPr/>
            <p:nvPr/>
          </p:nvCxnSpPr>
          <p:spPr>
            <a:xfrm flipV="1">
              <a:off x="6048375" y="4667250"/>
              <a:ext cx="378619" cy="23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ular Callout 15">
            <a:extLst>
              <a:ext uri="{FF2B5EF4-FFF2-40B4-BE49-F238E27FC236}">
                <a16:creationId xmlns:a16="http://schemas.microsoft.com/office/drawing/2014/main" id="{321740FE-5058-49C2-B75E-C5008044CF51}"/>
              </a:ext>
            </a:extLst>
          </p:cNvPr>
          <p:cNvSpPr/>
          <p:nvPr/>
        </p:nvSpPr>
        <p:spPr>
          <a:xfrm>
            <a:off x="9281897" y="3096242"/>
            <a:ext cx="2698230" cy="1118571"/>
          </a:xfrm>
          <a:prstGeom prst="wedgeRoundRectCallout">
            <a:avLst>
              <a:gd name="adj1" fmla="val 13097"/>
              <a:gd name="adj2" fmla="val 165589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Cycles easily visible</a:t>
            </a:r>
          </a:p>
        </p:txBody>
      </p:sp>
    </p:spTree>
    <p:extLst>
      <p:ext uri="{BB962C8B-B14F-4D97-AF65-F5344CB8AC3E}">
        <p14:creationId xmlns:p14="http://schemas.microsoft.com/office/powerpoint/2010/main" val="186848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0E94762-C720-4E43-A0D5-891DBAC59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Architectural Discovery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98608A-3C5D-4D7E-82A8-A1340939A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Strict Layering Pattern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96AA66A-BB52-46EB-AEB1-F59BDD7D9AAD}"/>
              </a:ext>
            </a:extLst>
          </p:cNvPr>
          <p:cNvSpPr/>
          <p:nvPr/>
        </p:nvSpPr>
        <p:spPr>
          <a:xfrm>
            <a:off x="4098684" y="1975852"/>
            <a:ext cx="4804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Discover type of layering - Strict</a:t>
            </a:r>
          </a:p>
        </p:txBody>
      </p:sp>
      <p:pic>
        <p:nvPicPr>
          <p:cNvPr id="5" name="Picture 3" descr="d:\Users\Johan\Desktop\DSM\06_dsm_example_strict_layering.png">
            <a:extLst>
              <a:ext uri="{FF2B5EF4-FFF2-40B4-BE49-F238E27FC236}">
                <a16:creationId xmlns:a16="http://schemas.microsoft.com/office/drawing/2014/main" id="{5CF82B9E-1C7D-49C1-94AB-EEF2F6FC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916" y="4649728"/>
            <a:ext cx="5757863" cy="2928938"/>
          </a:xfrm>
          <a:prstGeom prst="rect">
            <a:avLst/>
          </a:prstGeom>
          <a:noFill/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07F5A323-2DE4-425D-9AEC-6CC02A13CFEB}"/>
              </a:ext>
            </a:extLst>
          </p:cNvPr>
          <p:cNvGrpSpPr/>
          <p:nvPr/>
        </p:nvGrpSpPr>
        <p:grpSpPr>
          <a:xfrm>
            <a:off x="9678752" y="5899299"/>
            <a:ext cx="1665528" cy="1665936"/>
            <a:chOff x="4928501" y="3932866"/>
            <a:chExt cx="1110352" cy="11106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70E977-94F5-4D1B-87C8-EF908D98DB50}"/>
                </a:ext>
              </a:extLst>
            </p:cNvPr>
            <p:cNvSpPr/>
            <p:nvPr/>
          </p:nvSpPr>
          <p:spPr>
            <a:xfrm>
              <a:off x="4928501" y="3932866"/>
              <a:ext cx="362640" cy="38196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E36E2-75ED-45D7-9F3F-32C7DB58AD3F}"/>
                </a:ext>
              </a:extLst>
            </p:cNvPr>
            <p:cNvSpPr/>
            <p:nvPr/>
          </p:nvSpPr>
          <p:spPr>
            <a:xfrm>
              <a:off x="5297165" y="4302233"/>
              <a:ext cx="374976" cy="3793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FD1127-49A1-4BB3-B407-24C5F000A0B5}"/>
                </a:ext>
              </a:extLst>
            </p:cNvPr>
            <p:cNvSpPr/>
            <p:nvPr/>
          </p:nvSpPr>
          <p:spPr>
            <a:xfrm>
              <a:off x="5678509" y="4674263"/>
              <a:ext cx="360344" cy="3692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</p:grpSp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17F48969-18EF-484F-ADFB-D46AAD063C7F}"/>
              </a:ext>
            </a:extLst>
          </p:cNvPr>
          <p:cNvSpPr/>
          <p:nvPr/>
        </p:nvSpPr>
        <p:spPr>
          <a:xfrm>
            <a:off x="12666563" y="5394007"/>
            <a:ext cx="2413418" cy="1412822"/>
          </a:xfrm>
          <a:prstGeom prst="wedgeRoundRectCallout">
            <a:avLst>
              <a:gd name="adj1" fmla="val -136407"/>
              <a:gd name="adj2" fmla="val 49043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Only dependencies on layer below</a:t>
            </a:r>
          </a:p>
        </p:txBody>
      </p:sp>
    </p:spTree>
    <p:extLst>
      <p:ext uri="{BB962C8B-B14F-4D97-AF65-F5344CB8AC3E}">
        <p14:creationId xmlns:p14="http://schemas.microsoft.com/office/powerpoint/2010/main" val="398701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FA11DD4-84E1-4EE0-9AC8-8785BC7F30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Architectural Discove</a:t>
            </a:r>
            <a:r>
              <a:rPr lang="en-US" dirty="0"/>
              <a:t>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8C9F822-5FA9-4FB1-8B84-4832465CE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Relaxed Layering Pattern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8914404-DD8A-428B-A0D3-AA1F423ED8DC}"/>
              </a:ext>
            </a:extLst>
          </p:cNvPr>
          <p:cNvSpPr/>
          <p:nvPr/>
        </p:nvSpPr>
        <p:spPr>
          <a:xfrm>
            <a:off x="1047417" y="2476892"/>
            <a:ext cx="5170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Discover type of layering - Relaxed</a:t>
            </a:r>
          </a:p>
        </p:txBody>
      </p:sp>
      <p:pic>
        <p:nvPicPr>
          <p:cNvPr id="5" name="Picture 3" descr="d:\Users\Johan\Desktop\DSM\07_dsm_example_relaxed_layering.png">
            <a:extLst>
              <a:ext uri="{FF2B5EF4-FFF2-40B4-BE49-F238E27FC236}">
                <a16:creationId xmlns:a16="http://schemas.microsoft.com/office/drawing/2014/main" id="{69B87E75-1B66-426C-BCDC-0542AB406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916" y="4642583"/>
            <a:ext cx="5757863" cy="2928938"/>
          </a:xfrm>
          <a:prstGeom prst="rect">
            <a:avLst/>
          </a:prstGeom>
          <a:noFill/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F7DB2406-6D60-4085-BE84-A676E824DF88}"/>
              </a:ext>
            </a:extLst>
          </p:cNvPr>
          <p:cNvGrpSpPr/>
          <p:nvPr/>
        </p:nvGrpSpPr>
        <p:grpSpPr>
          <a:xfrm>
            <a:off x="9658487" y="5875862"/>
            <a:ext cx="1685222" cy="1694385"/>
            <a:chOff x="4914991" y="3917241"/>
            <a:chExt cx="1123481" cy="1129590"/>
          </a:xfrm>
        </p:grpSpPr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4FF1ED6C-A095-4B4D-9FAA-E58DFC19DF2F}"/>
                </a:ext>
              </a:extLst>
            </p:cNvPr>
            <p:cNvCxnSpPr/>
            <p:nvPr/>
          </p:nvCxnSpPr>
          <p:spPr>
            <a:xfrm flipV="1">
              <a:off x="4914991" y="5031666"/>
              <a:ext cx="1112040" cy="57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5">
              <a:extLst>
                <a:ext uri="{FF2B5EF4-FFF2-40B4-BE49-F238E27FC236}">
                  <a16:creationId xmlns:a16="http://schemas.microsoft.com/office/drawing/2014/main" id="{728D2CB0-8D14-444A-8EA6-449C192C4CF9}"/>
                </a:ext>
              </a:extLst>
            </p:cNvPr>
            <p:cNvCxnSpPr/>
            <p:nvPr/>
          </p:nvCxnSpPr>
          <p:spPr>
            <a:xfrm flipH="1">
              <a:off x="4924515" y="3931529"/>
              <a:ext cx="2378" cy="10977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4">
              <a:extLst>
                <a:ext uri="{FF2B5EF4-FFF2-40B4-BE49-F238E27FC236}">
                  <a16:creationId xmlns:a16="http://schemas.microsoft.com/office/drawing/2014/main" id="{4BE1F711-9C70-4731-BE09-94A1ACCE0F1E}"/>
                </a:ext>
              </a:extLst>
            </p:cNvPr>
            <p:cNvCxnSpPr/>
            <p:nvPr/>
          </p:nvCxnSpPr>
          <p:spPr>
            <a:xfrm flipH="1">
              <a:off x="6029650" y="4674479"/>
              <a:ext cx="6906" cy="3723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25">
              <a:extLst>
                <a:ext uri="{FF2B5EF4-FFF2-40B4-BE49-F238E27FC236}">
                  <a16:creationId xmlns:a16="http://schemas.microsoft.com/office/drawing/2014/main" id="{6DC13C0A-4D3C-4E09-8213-BE51BB410D35}"/>
                </a:ext>
              </a:extLst>
            </p:cNvPr>
            <p:cNvCxnSpPr/>
            <p:nvPr/>
          </p:nvCxnSpPr>
          <p:spPr>
            <a:xfrm flipH="1">
              <a:off x="5650793" y="4288812"/>
              <a:ext cx="2462" cy="3761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6">
              <a:extLst>
                <a:ext uri="{FF2B5EF4-FFF2-40B4-BE49-F238E27FC236}">
                  <a16:creationId xmlns:a16="http://schemas.microsoft.com/office/drawing/2014/main" id="{5A619983-5B9C-498A-9331-1B441E6D5914}"/>
                </a:ext>
              </a:extLst>
            </p:cNvPr>
            <p:cNvCxnSpPr/>
            <p:nvPr/>
          </p:nvCxnSpPr>
          <p:spPr>
            <a:xfrm flipH="1">
              <a:off x="5281391" y="3917241"/>
              <a:ext cx="7452" cy="3738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9">
              <a:extLst>
                <a:ext uri="{FF2B5EF4-FFF2-40B4-BE49-F238E27FC236}">
                  <a16:creationId xmlns:a16="http://schemas.microsoft.com/office/drawing/2014/main" id="{D132BD32-7EB5-492A-8631-06D9EAC3C616}"/>
                </a:ext>
              </a:extLst>
            </p:cNvPr>
            <p:cNvCxnSpPr/>
            <p:nvPr/>
          </p:nvCxnSpPr>
          <p:spPr>
            <a:xfrm flipV="1">
              <a:off x="5638734" y="4665206"/>
              <a:ext cx="399738" cy="49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30">
              <a:extLst>
                <a:ext uri="{FF2B5EF4-FFF2-40B4-BE49-F238E27FC236}">
                  <a16:creationId xmlns:a16="http://schemas.microsoft.com/office/drawing/2014/main" id="{847686A8-C121-4FDC-B3E7-1C1EDF0666B2}"/>
                </a:ext>
              </a:extLst>
            </p:cNvPr>
            <p:cNvCxnSpPr/>
            <p:nvPr/>
          </p:nvCxnSpPr>
          <p:spPr>
            <a:xfrm flipV="1">
              <a:off x="5274556" y="4293107"/>
              <a:ext cx="380262" cy="98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1">
              <a:extLst>
                <a:ext uri="{FF2B5EF4-FFF2-40B4-BE49-F238E27FC236}">
                  <a16:creationId xmlns:a16="http://schemas.microsoft.com/office/drawing/2014/main" id="{1695EA7F-C2D3-4044-87ED-2F3A2A977034}"/>
                </a:ext>
              </a:extLst>
            </p:cNvPr>
            <p:cNvCxnSpPr/>
            <p:nvPr/>
          </p:nvCxnSpPr>
          <p:spPr>
            <a:xfrm flipV="1">
              <a:off x="4921783" y="3917241"/>
              <a:ext cx="371823" cy="19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ounded Rectangular Callout 4">
            <a:extLst>
              <a:ext uri="{FF2B5EF4-FFF2-40B4-BE49-F238E27FC236}">
                <a16:creationId xmlns:a16="http://schemas.microsoft.com/office/drawing/2014/main" id="{4BD7A990-3364-4C0E-AB06-180C1DD6C5E4}"/>
              </a:ext>
            </a:extLst>
          </p:cNvPr>
          <p:cNvSpPr/>
          <p:nvPr/>
        </p:nvSpPr>
        <p:spPr>
          <a:xfrm>
            <a:off x="13124776" y="5265352"/>
            <a:ext cx="2413418" cy="1412822"/>
          </a:xfrm>
          <a:prstGeom prst="wedgeRoundRectCallout">
            <a:avLst>
              <a:gd name="adj1" fmla="val -155351"/>
              <a:gd name="adj2" fmla="val 68013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Dependencies on multiple layers below</a:t>
            </a:r>
          </a:p>
        </p:txBody>
      </p:sp>
    </p:spTree>
    <p:extLst>
      <p:ext uri="{BB962C8B-B14F-4D97-AF65-F5344CB8AC3E}">
        <p14:creationId xmlns:p14="http://schemas.microsoft.com/office/powerpoint/2010/main" val="3597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FC1754F-2962-4CE6-BB8D-9CCFF3481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Architectural Discovery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3779E2A-16C6-4F78-A7E1-6CB809B93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Encapsulation Pattern</a:t>
            </a:r>
          </a:p>
        </p:txBody>
      </p:sp>
      <p:pic>
        <p:nvPicPr>
          <p:cNvPr id="6" name="Picture 2" descr="d:\Users\Johan\Desktop\DSM\09_dsm_example_public_api.png">
            <a:extLst>
              <a:ext uri="{FF2B5EF4-FFF2-40B4-BE49-F238E27FC236}">
                <a16:creationId xmlns:a16="http://schemas.microsoft.com/office/drawing/2014/main" id="{53259C0E-E7E1-4C3C-BD9D-D9218DA2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6832" y="3228566"/>
            <a:ext cx="8543925" cy="5715000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54504F-50ED-453F-B182-07B2AD8A459C}"/>
              </a:ext>
            </a:extLst>
          </p:cNvPr>
          <p:cNvSpPr txBox="1">
            <a:spLocks/>
          </p:cNvSpPr>
          <p:nvPr/>
        </p:nvSpPr>
        <p:spPr>
          <a:xfrm>
            <a:off x="3657600" y="2400304"/>
            <a:ext cx="12420600" cy="1383995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Discover public, internal and unused code</a:t>
            </a:r>
            <a:endParaRPr lang="en-US" sz="3600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F067660-4A1C-49DE-A0F7-AC904A8669C8}"/>
              </a:ext>
            </a:extLst>
          </p:cNvPr>
          <p:cNvSpPr/>
          <p:nvPr/>
        </p:nvSpPr>
        <p:spPr>
          <a:xfrm>
            <a:off x="7888458" y="6715125"/>
            <a:ext cx="548313" cy="11072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67D4F6-1E33-4C75-A23F-DD493A660625}"/>
              </a:ext>
            </a:extLst>
          </p:cNvPr>
          <p:cNvSpPr/>
          <p:nvPr/>
        </p:nvSpPr>
        <p:spPr>
          <a:xfrm>
            <a:off x="8986841" y="5027835"/>
            <a:ext cx="2774237" cy="16567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0" name="Rounded Rectangular Callout 10">
            <a:extLst>
              <a:ext uri="{FF2B5EF4-FFF2-40B4-BE49-F238E27FC236}">
                <a16:creationId xmlns:a16="http://schemas.microsoft.com/office/drawing/2014/main" id="{06FBAEF9-59D2-4F47-BEB9-74BA093E239E}"/>
              </a:ext>
            </a:extLst>
          </p:cNvPr>
          <p:cNvSpPr/>
          <p:nvPr/>
        </p:nvSpPr>
        <p:spPr>
          <a:xfrm>
            <a:off x="13227316" y="5027836"/>
            <a:ext cx="2413418" cy="1412822"/>
          </a:xfrm>
          <a:prstGeom prst="wedgeRoundRectCallout">
            <a:avLst>
              <a:gd name="adj1" fmla="val -125962"/>
              <a:gd name="adj2" fmla="val -29985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Encapsulated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31EA831-7B7D-4A73-8717-984D81A39479}"/>
              </a:ext>
            </a:extLst>
          </p:cNvPr>
          <p:cNvSpPr/>
          <p:nvPr/>
        </p:nvSpPr>
        <p:spPr>
          <a:xfrm>
            <a:off x="7872413" y="4473530"/>
            <a:ext cx="5000625" cy="539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8D4F482-6C79-414B-8611-BDE28741C189}"/>
              </a:ext>
            </a:extLst>
          </p:cNvPr>
          <p:cNvSpPr/>
          <p:nvPr/>
        </p:nvSpPr>
        <p:spPr>
          <a:xfrm>
            <a:off x="13227317" y="3422504"/>
            <a:ext cx="2413418" cy="1412822"/>
          </a:xfrm>
          <a:prstGeom prst="wedgeRoundRectCallout">
            <a:avLst>
              <a:gd name="adj1" fmla="val -79610"/>
              <a:gd name="adj2" fmla="val 4247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Not used or top element</a:t>
            </a:r>
          </a:p>
        </p:txBody>
      </p:sp>
      <p:sp>
        <p:nvSpPr>
          <p:cNvPr id="13" name="Rounded Rectangular Callout 15">
            <a:extLst>
              <a:ext uri="{FF2B5EF4-FFF2-40B4-BE49-F238E27FC236}">
                <a16:creationId xmlns:a16="http://schemas.microsoft.com/office/drawing/2014/main" id="{E4AB8FBE-530F-4741-ACBD-770FF0A4EDF4}"/>
              </a:ext>
            </a:extLst>
          </p:cNvPr>
          <p:cNvSpPr/>
          <p:nvPr/>
        </p:nvSpPr>
        <p:spPr>
          <a:xfrm>
            <a:off x="9719489" y="7127641"/>
            <a:ext cx="2413418" cy="1412822"/>
          </a:xfrm>
          <a:prstGeom prst="wedgeRoundRectCallout">
            <a:avLst>
              <a:gd name="adj1" fmla="val -109357"/>
              <a:gd name="adj2" fmla="val -54515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Intended public interface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031BBE-6BE3-4E7B-86D2-5F94AABD78BD}"/>
              </a:ext>
            </a:extLst>
          </p:cNvPr>
          <p:cNvSpPr/>
          <p:nvPr/>
        </p:nvSpPr>
        <p:spPr>
          <a:xfrm>
            <a:off x="4341496" y="8988890"/>
            <a:ext cx="5262979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dirty="0"/>
              <a:t>Encapsulation Pattern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31007B24-416E-43D8-B283-4F8CEC628111}"/>
              </a:ext>
            </a:extLst>
          </p:cNvPr>
          <p:cNvSpPr/>
          <p:nvPr/>
        </p:nvSpPr>
        <p:spPr>
          <a:xfrm>
            <a:off x="12324725" y="6161484"/>
            <a:ext cx="548313" cy="16609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6" name="Rounded Rectangular Callout 17">
            <a:extLst>
              <a:ext uri="{FF2B5EF4-FFF2-40B4-BE49-F238E27FC236}">
                <a16:creationId xmlns:a16="http://schemas.microsoft.com/office/drawing/2014/main" id="{C3D50D0B-93E1-4210-AA1C-68A68AE4E30B}"/>
              </a:ext>
            </a:extLst>
          </p:cNvPr>
          <p:cNvSpPr/>
          <p:nvPr/>
        </p:nvSpPr>
        <p:spPr>
          <a:xfrm>
            <a:off x="13272770" y="6977783"/>
            <a:ext cx="2413418" cy="1412822"/>
          </a:xfrm>
          <a:prstGeom prst="wedgeRoundRectCallout">
            <a:avLst>
              <a:gd name="adj1" fmla="val -74224"/>
              <a:gd name="adj2" fmla="val -40394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Accidental public interface</a:t>
            </a:r>
          </a:p>
        </p:txBody>
      </p:sp>
    </p:spTree>
    <p:extLst>
      <p:ext uri="{BB962C8B-B14F-4D97-AF65-F5344CB8AC3E}">
        <p14:creationId xmlns:p14="http://schemas.microsoft.com/office/powerpoint/2010/main" val="237540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350C7A5-AA78-4486-B95A-560C58BDA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Architectural Discovery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5FF3193-CF3B-4AD2-957F-9F7908147F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Discover utility modules used in entire software</a:t>
            </a:r>
          </a:p>
        </p:txBody>
      </p:sp>
      <p:pic>
        <p:nvPicPr>
          <p:cNvPr id="4" name="Picture 2" descr="d:\Users\Johan\Desktop\DSM\10_dsm_example_bus_pattern.png">
            <a:extLst>
              <a:ext uri="{FF2B5EF4-FFF2-40B4-BE49-F238E27FC236}">
                <a16:creationId xmlns:a16="http://schemas.microsoft.com/office/drawing/2014/main" id="{DD30725A-E8D5-4682-813F-43235AF3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563" y="3033797"/>
            <a:ext cx="8470272" cy="5989334"/>
          </a:xfrm>
          <a:prstGeom prst="rect">
            <a:avLst/>
          </a:prstGeom>
          <a:noFill/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71A9AC0A-48D5-4E1C-AD18-71644E6553A2}"/>
              </a:ext>
            </a:extLst>
          </p:cNvPr>
          <p:cNvSpPr/>
          <p:nvPr/>
        </p:nvSpPr>
        <p:spPr>
          <a:xfrm>
            <a:off x="7404169" y="8514686"/>
            <a:ext cx="3915473" cy="4874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854731-F134-40D9-9F39-5735D921142A}"/>
              </a:ext>
            </a:extLst>
          </p:cNvPr>
          <p:cNvSpPr/>
          <p:nvPr/>
        </p:nvSpPr>
        <p:spPr>
          <a:xfrm>
            <a:off x="4325726" y="9004657"/>
            <a:ext cx="289694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dirty="0"/>
              <a:t>Bus Pattern</a:t>
            </a:r>
          </a:p>
        </p:txBody>
      </p:sp>
      <p:sp>
        <p:nvSpPr>
          <p:cNvPr id="7" name="Rounded Rectangular Callout 4">
            <a:extLst>
              <a:ext uri="{FF2B5EF4-FFF2-40B4-BE49-F238E27FC236}">
                <a16:creationId xmlns:a16="http://schemas.microsoft.com/office/drawing/2014/main" id="{D0AC4C61-99DD-4D9B-AE7B-9593071EDA23}"/>
              </a:ext>
            </a:extLst>
          </p:cNvPr>
          <p:cNvSpPr/>
          <p:nvPr/>
        </p:nvSpPr>
        <p:spPr>
          <a:xfrm>
            <a:off x="13111933" y="5204190"/>
            <a:ext cx="2413418" cy="2210529"/>
          </a:xfrm>
          <a:prstGeom prst="wedgeRoundRectCallout">
            <a:avLst>
              <a:gd name="adj1" fmla="val -152738"/>
              <a:gd name="adj2" fmla="val 96828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Elements used in entire software</a:t>
            </a:r>
            <a:r>
              <a:rPr lang="en-US" sz="2100" dirty="0"/>
              <a:t> like utilities and data access objects</a:t>
            </a:r>
            <a:endParaRPr 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42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2CA0C7A-11B2-4BDB-B206-A558025DBB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Architectural Discovery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B4A1F2-DC5D-4187-8D3F-E027A252E4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595" y="896881"/>
            <a:ext cx="15647232" cy="477469"/>
          </a:xfrm>
        </p:spPr>
        <p:txBody>
          <a:bodyPr/>
          <a:lstStyle/>
          <a:p>
            <a:r>
              <a:rPr lang="en-US" sz="2800" dirty="0"/>
              <a:t>Change Propagator Pattern - Discover modules with large change impact</a:t>
            </a:r>
          </a:p>
        </p:txBody>
      </p:sp>
      <p:pic>
        <p:nvPicPr>
          <p:cNvPr id="4" name="Picture 2" descr="d:\Users\Johan\Desktop\DSM\11_dsm_example_change_propagator_pattern.png">
            <a:extLst>
              <a:ext uri="{FF2B5EF4-FFF2-40B4-BE49-F238E27FC236}">
                <a16:creationId xmlns:a16="http://schemas.microsoft.com/office/drawing/2014/main" id="{1E46EDDF-79B7-4E1B-97E5-6607D578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4702" y="3081119"/>
            <a:ext cx="8476488" cy="5993892"/>
          </a:xfrm>
          <a:prstGeom prst="rect">
            <a:avLst/>
          </a:prstGeom>
          <a:noFill/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67F0F283-31D1-4AC0-A9A8-97C55ACEB88E}"/>
              </a:ext>
            </a:extLst>
          </p:cNvPr>
          <p:cNvGrpSpPr/>
          <p:nvPr/>
        </p:nvGrpSpPr>
        <p:grpSpPr>
          <a:xfrm>
            <a:off x="7406294" y="3708418"/>
            <a:ext cx="5374895" cy="5359298"/>
            <a:chOff x="3413529" y="2472278"/>
            <a:chExt cx="3583263" cy="3572865"/>
          </a:xfrm>
        </p:grpSpPr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8D89D054-713F-491A-BB0B-ADBD69A6359E}"/>
                </a:ext>
              </a:extLst>
            </p:cNvPr>
            <p:cNvSpPr/>
            <p:nvPr/>
          </p:nvSpPr>
          <p:spPr>
            <a:xfrm>
              <a:off x="6329589" y="2472278"/>
              <a:ext cx="328128" cy="35728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C77CA50A-ACAF-4A84-8F5A-F0D163C66F57}"/>
                </a:ext>
              </a:extLst>
            </p:cNvPr>
            <p:cNvSpPr/>
            <p:nvPr/>
          </p:nvSpPr>
          <p:spPr>
            <a:xfrm>
              <a:off x="3413529" y="5388415"/>
              <a:ext cx="3583263" cy="3183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</p:grpSp>
      <p:sp>
        <p:nvSpPr>
          <p:cNvPr id="8" name="Rounded Rectangular Callout 6">
            <a:extLst>
              <a:ext uri="{FF2B5EF4-FFF2-40B4-BE49-F238E27FC236}">
                <a16:creationId xmlns:a16="http://schemas.microsoft.com/office/drawing/2014/main" id="{F5427752-634E-436D-91E1-651D76E9A3F0}"/>
              </a:ext>
            </a:extLst>
          </p:cNvPr>
          <p:cNvSpPr/>
          <p:nvPr/>
        </p:nvSpPr>
        <p:spPr>
          <a:xfrm>
            <a:off x="12978515" y="6242764"/>
            <a:ext cx="2413418" cy="1412822"/>
          </a:xfrm>
          <a:prstGeom prst="wedgeRoundRectCallout">
            <a:avLst>
              <a:gd name="adj1" fmla="val -93390"/>
              <a:gd name="adj2" fmla="val 85007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U2 has many in and out going dependencies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B4F3BC84-6DBF-4A0D-A4CD-F1B7623677F5}"/>
              </a:ext>
            </a:extLst>
          </p:cNvPr>
          <p:cNvSpPr/>
          <p:nvPr/>
        </p:nvSpPr>
        <p:spPr>
          <a:xfrm>
            <a:off x="4309965" y="9067717"/>
            <a:ext cx="6532558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dirty="0"/>
              <a:t>Change Propagator Pattern</a:t>
            </a:r>
          </a:p>
        </p:txBody>
      </p:sp>
    </p:spTree>
    <p:extLst>
      <p:ext uri="{BB962C8B-B14F-4D97-AF65-F5344CB8AC3E}">
        <p14:creationId xmlns:p14="http://schemas.microsoft.com/office/powerpoint/2010/main" val="254709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E1D8AC3-12B9-413C-AE47-06245907D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- Communication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976A04-F9A5-4536-8DB3-F72F391C9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Map to problem domain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F458B3-EC6B-4B02-B1F3-935919BB55FF}"/>
              </a:ext>
            </a:extLst>
          </p:cNvPr>
          <p:cNvSpPr txBox="1">
            <a:spLocks/>
          </p:cNvSpPr>
          <p:nvPr/>
        </p:nvSpPr>
        <p:spPr>
          <a:xfrm>
            <a:off x="3171825" y="2100266"/>
            <a:ext cx="11225049" cy="3185252"/>
          </a:xfr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ea typeface="ＭＳ Ｐゴシック" pitchFamily="62" charset="-128"/>
                <a:cs typeface="ＭＳ Ｐゴシック" pitchFamily="62" charset="-128"/>
              </a:rPr>
              <a:t>When names reflects problem domain</a:t>
            </a:r>
          </a:p>
          <a:p>
            <a:pPr lvl="1"/>
            <a:r>
              <a:rPr lang="en-US">
                <a:ea typeface="ＭＳ Ｐゴシック" pitchFamily="62" charset="-128"/>
                <a:cs typeface="ＭＳ Ｐゴシック" pitchFamily="62" charset="-128"/>
              </a:rPr>
              <a:t>It allows reasoning about software using domain knowledge</a:t>
            </a:r>
          </a:p>
          <a:p>
            <a:r>
              <a:rPr lang="en-US" sz="3600">
                <a:ea typeface="ＭＳ Ｐゴシック" pitchFamily="62" charset="-128"/>
              </a:rPr>
              <a:t>Allows define dependency rules</a:t>
            </a:r>
          </a:p>
          <a:p>
            <a:pPr lvl="1"/>
            <a:r>
              <a:rPr lang="en-US">
                <a:ea typeface="ＭＳ Ｐゴシック" pitchFamily="62" charset="-128"/>
              </a:rPr>
              <a:t>In the form of ‘can use’ and ‘can not use’ dependency rules</a:t>
            </a:r>
            <a:endParaRPr lang="en-US" dirty="0">
              <a:ea typeface="ＭＳ Ｐゴシック" pitchFamily="62" charset="-128"/>
            </a:endParaRPr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FA6FE41A-E624-4E54-9992-3FC99D733CF8}"/>
              </a:ext>
            </a:extLst>
          </p:cNvPr>
          <p:cNvGrpSpPr/>
          <p:nvPr/>
        </p:nvGrpSpPr>
        <p:grpSpPr>
          <a:xfrm>
            <a:off x="5686432" y="5726887"/>
            <a:ext cx="5757863" cy="2928938"/>
            <a:chOff x="2578610" y="3099818"/>
            <a:chExt cx="3838575" cy="1952625"/>
          </a:xfrm>
        </p:grpSpPr>
        <p:pic>
          <p:nvPicPr>
            <p:cNvPr id="6" name="Picture 3" descr="d:\Users\Johan\Desktop\DSM\06_dsm_example_strict_layering.png">
              <a:extLst>
                <a:ext uri="{FF2B5EF4-FFF2-40B4-BE49-F238E27FC236}">
                  <a16:creationId xmlns:a16="http://schemas.microsoft.com/office/drawing/2014/main" id="{67E47450-1D36-45E3-858A-D2EB8589E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78610" y="3099818"/>
              <a:ext cx="3838575" cy="1952625"/>
            </a:xfrm>
            <a:prstGeom prst="rect">
              <a:avLst/>
            </a:prstGeom>
            <a:noFill/>
          </p:spPr>
        </p:pic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D395767C-C2F7-49DF-90A9-E38782268B70}"/>
                </a:ext>
              </a:extLst>
            </p:cNvPr>
            <p:cNvSpPr/>
            <p:nvPr/>
          </p:nvSpPr>
          <p:spPr>
            <a:xfrm>
              <a:off x="4928501" y="3932866"/>
              <a:ext cx="362640" cy="38196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9B759A08-D253-4A04-9AF5-53FCAAFC7A6E}"/>
                </a:ext>
              </a:extLst>
            </p:cNvPr>
            <p:cNvSpPr/>
            <p:nvPr/>
          </p:nvSpPr>
          <p:spPr>
            <a:xfrm>
              <a:off x="5297165" y="4302233"/>
              <a:ext cx="374976" cy="37930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6BE6CB69-9E96-401D-88EC-041DED8615AE}"/>
                </a:ext>
              </a:extLst>
            </p:cNvPr>
            <p:cNvSpPr/>
            <p:nvPr/>
          </p:nvSpPr>
          <p:spPr>
            <a:xfrm>
              <a:off x="4942703" y="4674263"/>
              <a:ext cx="1096150" cy="36922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0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</p:grpSp>
    </p:spTree>
    <p:extLst>
      <p:ext uri="{BB962C8B-B14F-4D97-AF65-F5344CB8AC3E}">
        <p14:creationId xmlns:p14="http://schemas.microsoft.com/office/powerpoint/2010/main" val="1421545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AF8D17D-D7AD-4B67-A1C3-243A2DEDF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- Commun</a:t>
            </a:r>
            <a:r>
              <a:rPr lang="en-US" dirty="0"/>
              <a:t>ication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3A1A3E9-149D-4C1D-942C-7EFD7CB10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Bridge gap between conceptual design and source code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A3EAF1F-3868-4ED4-B0F4-D6F7A284D664}"/>
              </a:ext>
            </a:extLst>
          </p:cNvPr>
          <p:cNvSpPr/>
          <p:nvPr/>
        </p:nvSpPr>
        <p:spPr bwMode="auto">
          <a:xfrm>
            <a:off x="9573666" y="3127244"/>
            <a:ext cx="4100772" cy="2198198"/>
          </a:xfrm>
          <a:prstGeom prst="clou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00" dirty="0">
                <a:latin typeface="Arial" pitchFamily="34" charset="0"/>
              </a:rPr>
              <a:t>Software Architecture</a:t>
            </a:r>
          </a:p>
        </p:txBody>
      </p:sp>
      <p:sp>
        <p:nvSpPr>
          <p:cNvPr id="5" name="Rounded Rectangular Callout 8">
            <a:extLst>
              <a:ext uri="{FF2B5EF4-FFF2-40B4-BE49-F238E27FC236}">
                <a16:creationId xmlns:a16="http://schemas.microsoft.com/office/drawing/2014/main" id="{678EB0D5-9D77-4C80-B863-9986BFDDCE16}"/>
              </a:ext>
            </a:extLst>
          </p:cNvPr>
          <p:cNvSpPr/>
          <p:nvPr/>
        </p:nvSpPr>
        <p:spPr bwMode="auto">
          <a:xfrm>
            <a:off x="3420170" y="8250696"/>
            <a:ext cx="4400550" cy="1428753"/>
          </a:xfrm>
          <a:prstGeom prst="wedgeRoundRectCallout">
            <a:avLst>
              <a:gd name="adj1" fmla="val 99607"/>
              <a:gd name="adj2" fmla="val -30347"/>
              <a:gd name="adj3" fmla="val 16667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2100" dirty="0" err="1">
                <a:solidFill>
                  <a:schemeClr val="bg1"/>
                </a:solidFill>
                <a:latin typeface="Arial" pitchFamily="34" charset="0"/>
              </a:rPr>
              <a:t>Source</a:t>
            </a:r>
            <a:r>
              <a:rPr lang="nl-NL" sz="2100" dirty="0">
                <a:solidFill>
                  <a:schemeClr val="bg1"/>
                </a:solidFill>
                <a:latin typeface="Arial" pitchFamily="34" charset="0"/>
              </a:rPr>
              <a:t> code </a:t>
            </a:r>
            <a:r>
              <a:rPr lang="nl-NL" sz="2100" dirty="0" err="1">
                <a:solidFill>
                  <a:schemeClr val="bg1"/>
                </a:solidFill>
                <a:latin typeface="Arial" pitchFamily="34" charset="0"/>
              </a:rPr>
              <a:t>implementation</a:t>
            </a:r>
            <a:endParaRPr lang="en-US" sz="30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6" name="Rounded Rectangular Callout 6">
            <a:extLst>
              <a:ext uri="{FF2B5EF4-FFF2-40B4-BE49-F238E27FC236}">
                <a16:creationId xmlns:a16="http://schemas.microsoft.com/office/drawing/2014/main" id="{ED9DF9CA-12D5-473A-A8C5-F002A82716C0}"/>
              </a:ext>
            </a:extLst>
          </p:cNvPr>
          <p:cNvSpPr/>
          <p:nvPr/>
        </p:nvSpPr>
        <p:spPr bwMode="auto">
          <a:xfrm>
            <a:off x="3420170" y="3491350"/>
            <a:ext cx="4429124" cy="1114427"/>
          </a:xfrm>
          <a:prstGeom prst="wedgeRoundRectCallout">
            <a:avLst>
              <a:gd name="adj1" fmla="val 86039"/>
              <a:gd name="adj2" fmla="val 6052"/>
              <a:gd name="adj3" fmla="val 16667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chemeClr val="bg1"/>
                </a:solidFill>
                <a:latin typeface="Arial" pitchFamily="34" charset="0"/>
              </a:rPr>
              <a:t>Describes only key elements/concepts and decisions</a:t>
            </a:r>
            <a:endParaRPr lang="en-US" sz="21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3000" dirty="0">
              <a:solidFill>
                <a:schemeClr val="bg1"/>
              </a:solidFill>
              <a:latin typeface="Arial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7" name="Up-Down Arrow 10">
            <a:extLst>
              <a:ext uri="{FF2B5EF4-FFF2-40B4-BE49-F238E27FC236}">
                <a16:creationId xmlns:a16="http://schemas.microsoft.com/office/drawing/2014/main" id="{CC57EEAD-4B4F-4036-921A-0BCC5FEC3714}"/>
              </a:ext>
            </a:extLst>
          </p:cNvPr>
          <p:cNvSpPr/>
          <p:nvPr/>
        </p:nvSpPr>
        <p:spPr bwMode="auto">
          <a:xfrm>
            <a:off x="11262707" y="5540728"/>
            <a:ext cx="726948" cy="2185988"/>
          </a:xfrm>
          <a:prstGeom prst="upDownArrow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8" name="Rounded Rectangular Callout 15">
            <a:extLst>
              <a:ext uri="{FF2B5EF4-FFF2-40B4-BE49-F238E27FC236}">
                <a16:creationId xmlns:a16="http://schemas.microsoft.com/office/drawing/2014/main" id="{48D95F9E-05BA-43A3-BD2C-758EFA5F12E5}"/>
              </a:ext>
            </a:extLst>
          </p:cNvPr>
          <p:cNvSpPr/>
          <p:nvPr/>
        </p:nvSpPr>
        <p:spPr bwMode="auto">
          <a:xfrm>
            <a:off x="3400425" y="6181335"/>
            <a:ext cx="4400550" cy="1428753"/>
          </a:xfrm>
          <a:prstGeom prst="wedgeRoundRectCallout">
            <a:avLst>
              <a:gd name="adj1" fmla="val 124555"/>
              <a:gd name="adj2" fmla="val 9653"/>
              <a:gd name="adj3" fmla="val 16667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chemeClr val="bg1"/>
                </a:solidFill>
                <a:latin typeface="Arial" pitchFamily="34" charset="0"/>
              </a:rPr>
              <a:t>Use DSM to capture elements and relations in detail</a:t>
            </a:r>
            <a:endParaRPr lang="en-US" sz="3000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Flowchart: Document 1">
            <a:extLst>
              <a:ext uri="{FF2B5EF4-FFF2-40B4-BE49-F238E27FC236}">
                <a16:creationId xmlns:a16="http://schemas.microsoft.com/office/drawing/2014/main" id="{F25C212D-4E4E-438D-8F65-5D0B3AE6FA3D}"/>
              </a:ext>
            </a:extLst>
          </p:cNvPr>
          <p:cNvSpPr/>
          <p:nvPr/>
        </p:nvSpPr>
        <p:spPr>
          <a:xfrm>
            <a:off x="10252451" y="8066332"/>
            <a:ext cx="3118571" cy="1497461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dirty="0">
                <a:solidFill>
                  <a:schemeClr val="tx1"/>
                </a:solidFill>
              </a:rPr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270708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406508A-181E-43B6-BC34-787373197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595" y="202481"/>
            <a:ext cx="14404763" cy="521419"/>
          </a:xfrm>
        </p:spPr>
        <p:txBody>
          <a:bodyPr/>
          <a:lstStyle/>
          <a:p>
            <a:r>
              <a:rPr lang="en-US" sz="4800" dirty="0"/>
              <a:t>Key Strength – Refactoring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D832E0-AC84-4118-9B2C-2972ED3D0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Refactoring types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203A26-9E31-4ABB-BA28-921AB3849B1D}"/>
              </a:ext>
            </a:extLst>
          </p:cNvPr>
          <p:cNvSpPr txBox="1">
            <a:spLocks/>
          </p:cNvSpPr>
          <p:nvPr/>
        </p:nvSpPr>
        <p:spPr>
          <a:xfrm>
            <a:off x="3157538" y="2114550"/>
            <a:ext cx="12063470" cy="6412707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Design Level Refactoring (Fowler)</a:t>
            </a:r>
          </a:p>
          <a:p>
            <a:pPr lvl="1"/>
            <a:r>
              <a:rPr lang="en-US"/>
              <a:t>Limited Scope/Risk/Effort, IDE support</a:t>
            </a:r>
          </a:p>
          <a:p>
            <a:r>
              <a:rPr lang="en-US"/>
              <a:t>Architecture Level Refactoring</a:t>
            </a:r>
          </a:p>
          <a:p>
            <a:pPr lvl="1"/>
            <a:r>
              <a:rPr lang="en-US"/>
              <a:t>Large Scope/Risk/Effort</a:t>
            </a:r>
          </a:p>
          <a:p>
            <a:pPr lvl="1"/>
            <a:r>
              <a:rPr lang="en-US"/>
              <a:t>Need tools to understand</a:t>
            </a:r>
          </a:p>
          <a:p>
            <a:pPr lvl="2"/>
            <a:r>
              <a:rPr lang="en-US"/>
              <a:t>Dependency structure</a:t>
            </a:r>
          </a:p>
          <a:p>
            <a:pPr lvl="2"/>
            <a:r>
              <a:rPr lang="en-US"/>
              <a:t>Impact of changes</a:t>
            </a:r>
            <a:endParaRPr lang="en-US" dirty="0"/>
          </a:p>
        </p:txBody>
      </p:sp>
      <p:sp>
        <p:nvSpPr>
          <p:cNvPr id="5" name="Rounded Rectangular Callout 6">
            <a:extLst>
              <a:ext uri="{FF2B5EF4-FFF2-40B4-BE49-F238E27FC236}">
                <a16:creationId xmlns:a16="http://schemas.microsoft.com/office/drawing/2014/main" id="{3198509E-F363-4345-BD43-82E0F7677B40}"/>
              </a:ext>
            </a:extLst>
          </p:cNvPr>
          <p:cNvSpPr/>
          <p:nvPr/>
        </p:nvSpPr>
        <p:spPr bwMode="auto">
          <a:xfrm>
            <a:off x="9734607" y="5769293"/>
            <a:ext cx="5352993" cy="2094549"/>
          </a:xfrm>
          <a:prstGeom prst="wedgeRoundRectCallout">
            <a:avLst>
              <a:gd name="adj1" fmla="val -68701"/>
              <a:gd name="adj2" fmla="val -46911"/>
              <a:gd name="adj3" fmla="val 16667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</a:rPr>
              <a:t>The implemented architecture does often not conform to the intended architecture.  </a:t>
            </a:r>
          </a:p>
          <a:p>
            <a:pPr algn="l"/>
            <a:endParaRPr lang="en-US" sz="2100" dirty="0">
              <a:solidFill>
                <a:schemeClr val="bg1"/>
              </a:solidFill>
            </a:endParaRPr>
          </a:p>
          <a:p>
            <a:pPr algn="l"/>
            <a:r>
              <a:rPr lang="en-US" sz="2100" dirty="0">
                <a:solidFill>
                  <a:schemeClr val="bg1"/>
                </a:solidFill>
              </a:rPr>
              <a:t>Use DSM to increase reliability impact analysis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  <a:endParaRPr lang="nl-N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6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62DFB336-7178-4A0E-97AB-E47D56CA8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Refactoring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1BD3152-2C70-43E5-856F-A5D9D11703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Cyclicality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DC67F8-195B-41DF-B888-D69C126A9EEF}"/>
              </a:ext>
            </a:extLst>
          </p:cNvPr>
          <p:cNvSpPr txBox="1">
            <a:spLocks/>
          </p:cNvSpPr>
          <p:nvPr/>
        </p:nvSpPr>
        <p:spPr>
          <a:xfrm>
            <a:off x="3171827" y="2100266"/>
            <a:ext cx="12499100" cy="3185252"/>
          </a:xfr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System Cyclicality – Cycle between elements</a:t>
            </a:r>
          </a:p>
          <a:p>
            <a:pPr lvl="1"/>
            <a:r>
              <a:rPr lang="en-US"/>
              <a:t>Fix by changing elements (John Laxos – Levelization)</a:t>
            </a:r>
          </a:p>
          <a:p>
            <a:r>
              <a:rPr lang="en-US" sz="3600"/>
              <a:t>Hierarchical Cyclicality – Cycle caused by wrong packaging</a:t>
            </a:r>
          </a:p>
          <a:p>
            <a:pPr lvl="1"/>
            <a:r>
              <a:rPr lang="en-US"/>
              <a:t>Fix by moving elements</a:t>
            </a:r>
            <a:endParaRPr lang="en-US" dirty="0"/>
          </a:p>
        </p:txBody>
      </p:sp>
      <p:pic>
        <p:nvPicPr>
          <p:cNvPr id="5" name="Picture 2" descr="D:\Users\Johan\My Work\Projects\Bits and Chips 2012\Presentation\Resources\15-DSM Cycles\1_system_cycle.png">
            <a:extLst>
              <a:ext uri="{FF2B5EF4-FFF2-40B4-BE49-F238E27FC236}">
                <a16:creationId xmlns:a16="http://schemas.microsoft.com/office/drawing/2014/main" id="{DA652732-89E9-471E-95C5-B9654DF10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45900" y="4930737"/>
            <a:ext cx="5473107" cy="3990141"/>
          </a:xfrm>
          <a:prstGeom prst="rect">
            <a:avLst/>
          </a:prstGeom>
          <a:noFill/>
        </p:spPr>
      </p:pic>
      <p:pic>
        <p:nvPicPr>
          <p:cNvPr id="6" name="Picture 4" descr="D:\Users\Johan\My Work\Projects\Bits and Chips 2012\Presentation\Resources\15-DSM Cycles\3_hierachical_cycle.png">
            <a:extLst>
              <a:ext uri="{FF2B5EF4-FFF2-40B4-BE49-F238E27FC236}">
                <a16:creationId xmlns:a16="http://schemas.microsoft.com/office/drawing/2014/main" id="{D352EC35-8C38-4804-A5F3-8DE4F572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441640" y="4930737"/>
            <a:ext cx="5473109" cy="3990141"/>
          </a:xfrm>
          <a:prstGeom prst="rect">
            <a:avLst/>
          </a:prstGeom>
          <a:noFill/>
        </p:spPr>
      </p:pic>
      <p:sp>
        <p:nvSpPr>
          <p:cNvPr id="7" name="Rectangle 20">
            <a:extLst>
              <a:ext uri="{FF2B5EF4-FFF2-40B4-BE49-F238E27FC236}">
                <a16:creationId xmlns:a16="http://schemas.microsoft.com/office/drawing/2014/main" id="{F5B849A8-38B8-4190-A3D1-1BA12497129C}"/>
              </a:ext>
            </a:extLst>
          </p:cNvPr>
          <p:cNvSpPr/>
          <p:nvPr/>
        </p:nvSpPr>
        <p:spPr>
          <a:xfrm>
            <a:off x="5014878" y="8920879"/>
            <a:ext cx="335861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dirty="0">
                <a:latin typeface="Arial" pitchFamily="34" charset="0"/>
                <a:cs typeface="Arial" pitchFamily="34" charset="0"/>
              </a:rPr>
              <a:t>System Cycle</a:t>
            </a:r>
          </a:p>
        </p:txBody>
      </p:sp>
      <p:sp>
        <p:nvSpPr>
          <p:cNvPr id="8" name="Rectangle 22">
            <a:extLst>
              <a:ext uri="{FF2B5EF4-FFF2-40B4-BE49-F238E27FC236}">
                <a16:creationId xmlns:a16="http://schemas.microsoft.com/office/drawing/2014/main" id="{C6FDD79B-D290-452E-B070-517AC0406D6D}"/>
              </a:ext>
            </a:extLst>
          </p:cNvPr>
          <p:cNvSpPr/>
          <p:nvPr/>
        </p:nvSpPr>
        <p:spPr>
          <a:xfrm>
            <a:off x="10645083" y="8915998"/>
            <a:ext cx="4368504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dirty="0">
                <a:latin typeface="Arial" pitchFamily="34" charset="0"/>
                <a:cs typeface="Arial" pitchFamily="34" charset="0"/>
              </a:rPr>
              <a:t>Hierarchical Cycle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A1101628-05F6-4CD4-84E0-0846F6252E76}"/>
              </a:ext>
            </a:extLst>
          </p:cNvPr>
          <p:cNvGrpSpPr/>
          <p:nvPr/>
        </p:nvGrpSpPr>
        <p:grpSpPr>
          <a:xfrm>
            <a:off x="5357813" y="5263064"/>
            <a:ext cx="892970" cy="899154"/>
            <a:chOff x="2047875" y="3508709"/>
            <a:chExt cx="595313" cy="599436"/>
          </a:xfrm>
        </p:grpSpPr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FC3EAE7-EB2C-48E6-871D-1B488E0E7904}"/>
                </a:ext>
              </a:extLst>
            </p:cNvPr>
            <p:cNvSpPr/>
            <p:nvPr/>
          </p:nvSpPr>
          <p:spPr>
            <a:xfrm>
              <a:off x="2357438" y="3508709"/>
              <a:ext cx="285750" cy="2921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11" name="Rectangle 24">
              <a:extLst>
                <a:ext uri="{FF2B5EF4-FFF2-40B4-BE49-F238E27FC236}">
                  <a16:creationId xmlns:a16="http://schemas.microsoft.com/office/drawing/2014/main" id="{0E309D1E-817B-466C-9605-7FF076B6F208}"/>
                </a:ext>
              </a:extLst>
            </p:cNvPr>
            <p:cNvSpPr/>
            <p:nvPr/>
          </p:nvSpPr>
          <p:spPr>
            <a:xfrm>
              <a:off x="2047875" y="3800823"/>
              <a:ext cx="309563" cy="3073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2DC4B118-1AB8-4685-A838-19EAAA2FAC12}"/>
              </a:ext>
            </a:extLst>
          </p:cNvPr>
          <p:cNvGrpSpPr/>
          <p:nvPr/>
        </p:nvGrpSpPr>
        <p:grpSpPr>
          <a:xfrm>
            <a:off x="11272706" y="5707758"/>
            <a:ext cx="3174674" cy="3208239"/>
            <a:chOff x="5918349" y="3808427"/>
            <a:chExt cx="2116449" cy="2138826"/>
          </a:xfrm>
        </p:grpSpPr>
        <p:sp>
          <p:nvSpPr>
            <p:cNvPr id="13" name="Rectangle 26">
              <a:extLst>
                <a:ext uri="{FF2B5EF4-FFF2-40B4-BE49-F238E27FC236}">
                  <a16:creationId xmlns:a16="http://schemas.microsoft.com/office/drawing/2014/main" id="{AC61A2E6-56B3-4423-8D49-4264A1DC6BAA}"/>
                </a:ext>
              </a:extLst>
            </p:cNvPr>
            <p:cNvSpPr/>
            <p:nvPr/>
          </p:nvSpPr>
          <p:spPr>
            <a:xfrm>
              <a:off x="7749048" y="3808427"/>
              <a:ext cx="285750" cy="2921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963B31EA-030C-4452-AAC9-7315212F8669}"/>
                </a:ext>
              </a:extLst>
            </p:cNvPr>
            <p:cNvSpPr/>
            <p:nvPr/>
          </p:nvSpPr>
          <p:spPr>
            <a:xfrm>
              <a:off x="5918349" y="5638999"/>
              <a:ext cx="291952" cy="3082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/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F3F3D2B6-9E27-4695-A202-1541B9287959}"/>
              </a:ext>
            </a:extLst>
          </p:cNvPr>
          <p:cNvSpPr/>
          <p:nvPr/>
        </p:nvSpPr>
        <p:spPr>
          <a:xfrm>
            <a:off x="3171827" y="9607710"/>
            <a:ext cx="100304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See: </a:t>
            </a:r>
            <a:r>
              <a:rPr lang="en-US" sz="2100" dirty="0" err="1"/>
              <a:t>CppCon</a:t>
            </a:r>
            <a:r>
              <a:rPr lang="en-US" sz="2100" dirty="0"/>
              <a:t> 2016: John </a:t>
            </a:r>
            <a:r>
              <a:rPr lang="en-US" sz="2100" dirty="0" err="1"/>
              <a:t>Lakos</a:t>
            </a:r>
            <a:r>
              <a:rPr lang="en-US" sz="2100" dirty="0"/>
              <a:t> “Advanced </a:t>
            </a:r>
            <a:r>
              <a:rPr lang="en-US" sz="2100" dirty="0" err="1"/>
              <a:t>Levelization</a:t>
            </a:r>
            <a:r>
              <a:rPr lang="en-US" sz="2100" dirty="0"/>
              <a:t> Techniques (YouTube)</a:t>
            </a:r>
          </a:p>
        </p:txBody>
      </p:sp>
      <p:sp>
        <p:nvSpPr>
          <p:cNvPr id="16" name="Rounded Rectangular Callout 14">
            <a:extLst>
              <a:ext uri="{FF2B5EF4-FFF2-40B4-BE49-F238E27FC236}">
                <a16:creationId xmlns:a16="http://schemas.microsoft.com/office/drawing/2014/main" id="{E16ABED1-67FA-4714-AB26-EAC235EF4DF4}"/>
              </a:ext>
            </a:extLst>
          </p:cNvPr>
          <p:cNvSpPr/>
          <p:nvPr/>
        </p:nvSpPr>
        <p:spPr>
          <a:xfrm>
            <a:off x="6931384" y="6458231"/>
            <a:ext cx="2413418" cy="1412822"/>
          </a:xfrm>
          <a:prstGeom prst="wedgeRoundRectCallout">
            <a:avLst>
              <a:gd name="adj1" fmla="val -41158"/>
              <a:gd name="adj2" fmla="val -35982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A1 -&gt; A2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A2 -&gt; A1</a:t>
            </a:r>
          </a:p>
        </p:txBody>
      </p:sp>
      <p:sp>
        <p:nvSpPr>
          <p:cNvPr id="17" name="Rounded Rectangular Callout 15">
            <a:extLst>
              <a:ext uri="{FF2B5EF4-FFF2-40B4-BE49-F238E27FC236}">
                <a16:creationId xmlns:a16="http://schemas.microsoft.com/office/drawing/2014/main" id="{D2C62A80-69C7-4C99-B480-C2D58519D4E0}"/>
              </a:ext>
            </a:extLst>
          </p:cNvPr>
          <p:cNvSpPr/>
          <p:nvPr/>
        </p:nvSpPr>
        <p:spPr>
          <a:xfrm>
            <a:off x="12900275" y="6394346"/>
            <a:ext cx="2413418" cy="1412822"/>
          </a:xfrm>
          <a:prstGeom prst="wedgeRoundRectCallout">
            <a:avLst>
              <a:gd name="adj1" fmla="val -36508"/>
              <a:gd name="adj2" fmla="val 31094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A1 -&gt; C3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C2 -&gt; A2</a:t>
            </a:r>
          </a:p>
        </p:txBody>
      </p:sp>
    </p:spTree>
    <p:extLst>
      <p:ext uri="{BB962C8B-B14F-4D97-AF65-F5344CB8AC3E}">
        <p14:creationId xmlns:p14="http://schemas.microsoft.com/office/powerpoint/2010/main" val="86822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88ED195-1BFD-4645-8AFF-67AA3F1B13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4709BE3-E213-4240-B2A2-7FBB2B87C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F9ADC322-BAD1-5444-BA38-D4B5E44B68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4613452"/>
            <a:ext cx="979807" cy="979807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F570EDB5-62D8-644C-BA69-CD0B0D5EDFBB}"/>
              </a:ext>
            </a:extLst>
          </p:cNvPr>
          <p:cNvSpPr/>
          <p:nvPr/>
        </p:nvSpPr>
        <p:spPr>
          <a:xfrm>
            <a:off x="5562600" y="235847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F6F5950-6E61-5641-9BF6-3191399454D7}"/>
              </a:ext>
            </a:extLst>
          </p:cNvPr>
          <p:cNvSpPr/>
          <p:nvPr/>
        </p:nvSpPr>
        <p:spPr>
          <a:xfrm>
            <a:off x="5562600" y="385483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B0C425C-1571-7647-B413-C64F29D5C386}"/>
              </a:ext>
            </a:extLst>
          </p:cNvPr>
          <p:cNvSpPr/>
          <p:nvPr/>
        </p:nvSpPr>
        <p:spPr>
          <a:xfrm>
            <a:off x="5562600" y="535118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8971C13-F93B-7F43-8EDA-C4326ABBED92}"/>
              </a:ext>
            </a:extLst>
          </p:cNvPr>
          <p:cNvSpPr/>
          <p:nvPr/>
        </p:nvSpPr>
        <p:spPr>
          <a:xfrm>
            <a:off x="5562600" y="684754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CB0CA35-8FEC-E240-9DBC-EA2F33D4F2D6}"/>
              </a:ext>
            </a:extLst>
          </p:cNvPr>
          <p:cNvSpPr/>
          <p:nvPr/>
        </p:nvSpPr>
        <p:spPr>
          <a:xfrm>
            <a:off x="5562600" y="8343900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61D60397-622E-ED49-AC52-E7A19F70FD80}"/>
              </a:ext>
            </a:extLst>
          </p:cNvPr>
          <p:cNvSpPr txBox="1">
            <a:spLocks/>
          </p:cNvSpPr>
          <p:nvPr/>
        </p:nvSpPr>
        <p:spPr>
          <a:xfrm>
            <a:off x="5562599" y="2669269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574EB46E-399B-1E4E-BECE-FFB619CB6B1A}"/>
              </a:ext>
            </a:extLst>
          </p:cNvPr>
          <p:cNvSpPr txBox="1">
            <a:spLocks/>
          </p:cNvSpPr>
          <p:nvPr/>
        </p:nvSpPr>
        <p:spPr>
          <a:xfrm>
            <a:off x="5562599" y="4180017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CD83A597-0CF1-D44F-9FC9-FDAC4CB82861}"/>
              </a:ext>
            </a:extLst>
          </p:cNvPr>
          <p:cNvSpPr txBox="1">
            <a:spLocks/>
          </p:cNvSpPr>
          <p:nvPr/>
        </p:nvSpPr>
        <p:spPr>
          <a:xfrm>
            <a:off x="5562599" y="5631130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554A9D2-E8FC-9744-B216-BA9C58AD11FF}"/>
              </a:ext>
            </a:extLst>
          </p:cNvPr>
          <p:cNvSpPr txBox="1">
            <a:spLocks/>
          </p:cNvSpPr>
          <p:nvPr/>
        </p:nvSpPr>
        <p:spPr>
          <a:xfrm>
            <a:off x="5562599" y="7141878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9662C276-AE38-D64B-8DA4-1E877105D48D}"/>
              </a:ext>
            </a:extLst>
          </p:cNvPr>
          <p:cNvSpPr txBox="1">
            <a:spLocks/>
          </p:cNvSpPr>
          <p:nvPr/>
        </p:nvSpPr>
        <p:spPr>
          <a:xfrm>
            <a:off x="5562599" y="8652625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5212C5B1-1C24-5942-8E12-3C6ACE3049B5}"/>
              </a:ext>
            </a:extLst>
          </p:cNvPr>
          <p:cNvSpPr txBox="1">
            <a:spLocks/>
          </p:cNvSpPr>
          <p:nvPr/>
        </p:nvSpPr>
        <p:spPr>
          <a:xfrm>
            <a:off x="988878" y="5717270"/>
            <a:ext cx="3421649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0" i="0" kern="120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Agenda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B2B21AA-DF51-D249-9258-ECD71508B9B7}"/>
              </a:ext>
            </a:extLst>
          </p:cNvPr>
          <p:cNvSpPr txBox="1">
            <a:spLocks/>
          </p:cNvSpPr>
          <p:nvPr/>
        </p:nvSpPr>
        <p:spPr>
          <a:xfrm>
            <a:off x="7054151" y="267220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/>
              <a:t>INTRoduction</a:t>
            </a:r>
            <a:endParaRPr lang="fr-FR" b="1" dirty="0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324AD105-BF97-574F-9D4B-3EBBFFA1C857}"/>
              </a:ext>
            </a:extLst>
          </p:cNvPr>
          <p:cNvSpPr txBox="1">
            <a:spLocks/>
          </p:cNvSpPr>
          <p:nvPr/>
        </p:nvSpPr>
        <p:spPr>
          <a:xfrm>
            <a:off x="7054151" y="41630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OVERVIEW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F3A48BAD-C816-F947-9097-B4AE5BFB5E35}"/>
              </a:ext>
            </a:extLst>
          </p:cNvPr>
          <p:cNvSpPr txBox="1">
            <a:spLocks/>
          </p:cNvSpPr>
          <p:nvPr/>
        </p:nvSpPr>
        <p:spPr>
          <a:xfrm>
            <a:off x="7054151" y="5634067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TOOLING</a:t>
            </a:r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97E6EE99-0F49-ED4C-B645-BCEC1253EB3F}"/>
              </a:ext>
            </a:extLst>
          </p:cNvPr>
          <p:cNvSpPr txBox="1">
            <a:spLocks/>
          </p:cNvSpPr>
          <p:nvPr/>
        </p:nvSpPr>
        <p:spPr>
          <a:xfrm>
            <a:off x="7054151" y="71188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DEMO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C39AF24-FC3C-CE48-91B6-9D677DE03F24}"/>
              </a:ext>
            </a:extLst>
          </p:cNvPr>
          <p:cNvSpPr txBox="1">
            <a:spLocks/>
          </p:cNvSpPr>
          <p:nvPr/>
        </p:nvSpPr>
        <p:spPr>
          <a:xfrm>
            <a:off x="7054151" y="8649502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2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85310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D3FC67E0-A5BB-4001-985A-9DBF1D8F4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Refactoring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886643-5947-406A-BF10-BC069A4B8F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Simulating refactoring - Before</a:t>
            </a:r>
          </a:p>
        </p:txBody>
      </p:sp>
      <p:pic>
        <p:nvPicPr>
          <p:cNvPr id="4" name="Picture 3" descr="d:\Users\Johan\Desktop\DSM\12_dsm_example_refactor_hierarchical_cycle_before.png">
            <a:extLst>
              <a:ext uri="{FF2B5EF4-FFF2-40B4-BE49-F238E27FC236}">
                <a16:creationId xmlns:a16="http://schemas.microsoft.com/office/drawing/2014/main" id="{41861B32-5708-4B73-A972-EC1E674A0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855" y="3090457"/>
            <a:ext cx="8144204" cy="6005540"/>
          </a:xfrm>
          <a:prstGeom prst="rect">
            <a:avLst/>
          </a:prstGeom>
          <a:noFill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42304E-7BCA-44FC-9534-57EB26636A1C}"/>
              </a:ext>
            </a:extLst>
          </p:cNvPr>
          <p:cNvSpPr txBox="1">
            <a:spLocks/>
          </p:cNvSpPr>
          <p:nvPr/>
        </p:nvSpPr>
        <p:spPr>
          <a:xfrm>
            <a:off x="3186113" y="2028829"/>
            <a:ext cx="12420600" cy="3185252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Fix </a:t>
            </a:r>
            <a:r>
              <a:rPr lang="en-US" sz="3600">
                <a:latin typeface="Calibri" pitchFamily="34" charset="0"/>
              </a:rPr>
              <a:t>hierarchical </a:t>
            </a:r>
            <a:r>
              <a:rPr lang="en-US" sz="3600"/>
              <a:t>cycle by moving element</a:t>
            </a:r>
            <a:endParaRPr lang="en-US" sz="3600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4C8EC8B-ED82-41DA-9C50-322485320F5F}"/>
              </a:ext>
            </a:extLst>
          </p:cNvPr>
          <p:cNvSpPr/>
          <p:nvPr/>
        </p:nvSpPr>
        <p:spPr>
          <a:xfrm>
            <a:off x="10384825" y="4464846"/>
            <a:ext cx="423674" cy="392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8" name="Rounded Rectangular Callout 12">
            <a:extLst>
              <a:ext uri="{FF2B5EF4-FFF2-40B4-BE49-F238E27FC236}">
                <a16:creationId xmlns:a16="http://schemas.microsoft.com/office/drawing/2014/main" id="{0442576C-909C-4A62-9CA6-84013255E3D1}"/>
              </a:ext>
            </a:extLst>
          </p:cNvPr>
          <p:cNvSpPr/>
          <p:nvPr/>
        </p:nvSpPr>
        <p:spPr>
          <a:xfrm>
            <a:off x="13030200" y="3429000"/>
            <a:ext cx="2578308" cy="1955637"/>
          </a:xfrm>
          <a:prstGeom prst="wedgeRoundRectCallout">
            <a:avLst>
              <a:gd name="adj1" fmla="val -146100"/>
              <a:gd name="adj2" fmla="val 15842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Hierarchical cycle due to 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A3 using P3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which violates layering</a:t>
            </a:r>
          </a:p>
        </p:txBody>
      </p:sp>
    </p:spTree>
    <p:extLst>
      <p:ext uri="{BB962C8B-B14F-4D97-AF65-F5344CB8AC3E}">
        <p14:creationId xmlns:p14="http://schemas.microsoft.com/office/powerpoint/2010/main" val="15367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A759856-C5F1-4E42-8257-BABAD69D7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– Refactoring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7D8FC4-4983-47C3-808D-C6415C15C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Simulating refactoring - After</a:t>
            </a:r>
          </a:p>
        </p:txBody>
      </p:sp>
      <p:pic>
        <p:nvPicPr>
          <p:cNvPr id="4" name="Picture 4" descr="d:\Users\Johan\Desktop\DSM\13_dsm_example_refactor_hierarchical_cycle_after.png">
            <a:extLst>
              <a:ext uri="{FF2B5EF4-FFF2-40B4-BE49-F238E27FC236}">
                <a16:creationId xmlns:a16="http://schemas.microsoft.com/office/drawing/2014/main" id="{34E6C7A8-A76A-4186-B18A-698C458F0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7121" y="3086100"/>
            <a:ext cx="7725611" cy="6007608"/>
          </a:xfrm>
          <a:prstGeom prst="rect">
            <a:avLst/>
          </a:prstGeom>
          <a:noFill/>
        </p:spPr>
      </p:pic>
      <p:sp>
        <p:nvSpPr>
          <p:cNvPr id="6" name="Rounded Rectangular Callout 10">
            <a:extLst>
              <a:ext uri="{FF2B5EF4-FFF2-40B4-BE49-F238E27FC236}">
                <a16:creationId xmlns:a16="http://schemas.microsoft.com/office/drawing/2014/main" id="{95FC2BA3-2902-4761-A80F-E71BC2D0ADA2}"/>
              </a:ext>
            </a:extLst>
          </p:cNvPr>
          <p:cNvSpPr/>
          <p:nvPr/>
        </p:nvSpPr>
        <p:spPr>
          <a:xfrm>
            <a:off x="12561557" y="6557501"/>
            <a:ext cx="2578308" cy="1494323"/>
          </a:xfrm>
          <a:prstGeom prst="wedgeRoundRectCallout">
            <a:avLst>
              <a:gd name="adj1" fmla="val -155769"/>
              <a:gd name="adj2" fmla="val 52554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Cycle removed by moving P3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7C4A928-308E-4BDB-B184-EB0635EC9BD5}"/>
              </a:ext>
            </a:extLst>
          </p:cNvPr>
          <p:cNvSpPr/>
          <p:nvPr/>
        </p:nvSpPr>
        <p:spPr>
          <a:xfrm>
            <a:off x="9546562" y="7843874"/>
            <a:ext cx="411830" cy="4000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</p:spTree>
    <p:extLst>
      <p:ext uri="{BB962C8B-B14F-4D97-AF65-F5344CB8AC3E}">
        <p14:creationId xmlns:p14="http://schemas.microsoft.com/office/powerpoint/2010/main" val="106524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CCB9FFF-9462-460A-ACBF-146CF99B8A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Key Strength - Metrics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A36CB5-D5C1-4DA6-ABF9-DCA7EB851A64}"/>
              </a:ext>
            </a:extLst>
          </p:cNvPr>
          <p:cNvSpPr txBox="1">
            <a:spLocks/>
          </p:cNvSpPr>
          <p:nvPr/>
        </p:nvSpPr>
        <p:spPr>
          <a:xfrm>
            <a:off x="3171828" y="2100266"/>
            <a:ext cx="12346848" cy="2014535"/>
          </a:xfr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Number of cycles (System and Hierarchical Cycles)</a:t>
            </a:r>
          </a:p>
          <a:p>
            <a:r>
              <a:rPr lang="en-US" sz="3600"/>
              <a:t>Expected relative defect rate and productivity (Sturtevant)</a:t>
            </a:r>
          </a:p>
          <a:p>
            <a:r>
              <a:rPr lang="en-US" sz="3600"/>
              <a:t>Violation Ratio against defined rules (Maki)</a:t>
            </a:r>
          </a:p>
          <a:p>
            <a:pPr marL="685800" lvl="1" indent="0">
              <a:buFont typeface="Arial" panose="020B0604020202020204" pitchFamily="34" charset="0"/>
              <a:buNone/>
            </a:pPr>
            <a:endParaRPr lang="en-US"/>
          </a:p>
          <a:p>
            <a:pPr marL="685800" lvl="1" indent="0">
              <a:buFont typeface="Arial" panose="020B0604020202020204" pitchFamily="34" charset="0"/>
              <a:buNone/>
            </a:pPr>
            <a:r>
              <a:rPr lang="en-US" sz="2700"/>
              <a:t>VR = (number of access violations)/(number of total accesses) × 100 [%] </a:t>
            </a: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E3A4F-57B1-4668-9032-F5168983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16" y="5251670"/>
            <a:ext cx="4959656" cy="36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40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88ED195-1BFD-4645-8AFF-67AA3F1B13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05" y="1484038"/>
            <a:ext cx="18288000" cy="8877301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4709BE3-E213-4240-B2A2-7FBB2B87C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A11A8BA-FB7B-A049-847A-F265B97607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Chapters of the presentation</a:t>
            </a:r>
            <a:endParaRPr lang="fr-FR" dirty="0"/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F9ADC322-BAD1-5444-BA38-D4B5E44B68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4613452"/>
            <a:ext cx="979807" cy="979807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F570EDB5-62D8-644C-BA69-CD0B0D5EDFBB}"/>
              </a:ext>
            </a:extLst>
          </p:cNvPr>
          <p:cNvSpPr/>
          <p:nvPr/>
        </p:nvSpPr>
        <p:spPr>
          <a:xfrm>
            <a:off x="5562600" y="235847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F6F5950-6E61-5641-9BF6-3191399454D7}"/>
              </a:ext>
            </a:extLst>
          </p:cNvPr>
          <p:cNvSpPr/>
          <p:nvPr/>
        </p:nvSpPr>
        <p:spPr>
          <a:xfrm>
            <a:off x="5562600" y="385483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B0C425C-1571-7647-B413-C64F29D5C386}"/>
              </a:ext>
            </a:extLst>
          </p:cNvPr>
          <p:cNvSpPr/>
          <p:nvPr/>
        </p:nvSpPr>
        <p:spPr>
          <a:xfrm>
            <a:off x="5562600" y="535118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8971C13-F93B-7F43-8EDA-C4326ABBED92}"/>
              </a:ext>
            </a:extLst>
          </p:cNvPr>
          <p:cNvSpPr/>
          <p:nvPr/>
        </p:nvSpPr>
        <p:spPr>
          <a:xfrm>
            <a:off x="5562600" y="684754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CB0CA35-8FEC-E240-9DBC-EA2F33D4F2D6}"/>
              </a:ext>
            </a:extLst>
          </p:cNvPr>
          <p:cNvSpPr/>
          <p:nvPr/>
        </p:nvSpPr>
        <p:spPr>
          <a:xfrm>
            <a:off x="5562600" y="8343900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61D60397-622E-ED49-AC52-E7A19F70FD80}"/>
              </a:ext>
            </a:extLst>
          </p:cNvPr>
          <p:cNvSpPr txBox="1">
            <a:spLocks/>
          </p:cNvSpPr>
          <p:nvPr/>
        </p:nvSpPr>
        <p:spPr>
          <a:xfrm>
            <a:off x="5562599" y="2669269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574EB46E-399B-1E4E-BECE-FFB619CB6B1A}"/>
              </a:ext>
            </a:extLst>
          </p:cNvPr>
          <p:cNvSpPr txBox="1">
            <a:spLocks/>
          </p:cNvSpPr>
          <p:nvPr/>
        </p:nvSpPr>
        <p:spPr>
          <a:xfrm>
            <a:off x="5562599" y="4180017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CD83A597-0CF1-D44F-9FC9-FDAC4CB82861}"/>
              </a:ext>
            </a:extLst>
          </p:cNvPr>
          <p:cNvSpPr txBox="1">
            <a:spLocks/>
          </p:cNvSpPr>
          <p:nvPr/>
        </p:nvSpPr>
        <p:spPr>
          <a:xfrm>
            <a:off x="5562599" y="5631130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554A9D2-E8FC-9744-B216-BA9C58AD11FF}"/>
              </a:ext>
            </a:extLst>
          </p:cNvPr>
          <p:cNvSpPr txBox="1">
            <a:spLocks/>
          </p:cNvSpPr>
          <p:nvPr/>
        </p:nvSpPr>
        <p:spPr>
          <a:xfrm>
            <a:off x="5562599" y="7141878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9662C276-AE38-D64B-8DA4-1E877105D48D}"/>
              </a:ext>
            </a:extLst>
          </p:cNvPr>
          <p:cNvSpPr txBox="1">
            <a:spLocks/>
          </p:cNvSpPr>
          <p:nvPr/>
        </p:nvSpPr>
        <p:spPr>
          <a:xfrm>
            <a:off x="5562599" y="8652625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5212C5B1-1C24-5942-8E12-3C6ACE3049B5}"/>
              </a:ext>
            </a:extLst>
          </p:cNvPr>
          <p:cNvSpPr txBox="1">
            <a:spLocks/>
          </p:cNvSpPr>
          <p:nvPr/>
        </p:nvSpPr>
        <p:spPr>
          <a:xfrm>
            <a:off x="988878" y="5717270"/>
            <a:ext cx="3421649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0" i="0" kern="120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Agenda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B2B21AA-DF51-D249-9258-ECD71508B9B7}"/>
              </a:ext>
            </a:extLst>
          </p:cNvPr>
          <p:cNvSpPr txBox="1">
            <a:spLocks/>
          </p:cNvSpPr>
          <p:nvPr/>
        </p:nvSpPr>
        <p:spPr>
          <a:xfrm>
            <a:off x="7054151" y="267220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accent2"/>
                </a:solidFill>
              </a:rPr>
              <a:t>INTRoduction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324AD105-BF97-574F-9D4B-3EBBFFA1C857}"/>
              </a:ext>
            </a:extLst>
          </p:cNvPr>
          <p:cNvSpPr txBox="1">
            <a:spLocks/>
          </p:cNvSpPr>
          <p:nvPr/>
        </p:nvSpPr>
        <p:spPr>
          <a:xfrm>
            <a:off x="7054151" y="41630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OVERVIEW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F3A48BAD-C816-F947-9097-B4AE5BFB5E35}"/>
              </a:ext>
            </a:extLst>
          </p:cNvPr>
          <p:cNvSpPr txBox="1">
            <a:spLocks/>
          </p:cNvSpPr>
          <p:nvPr/>
        </p:nvSpPr>
        <p:spPr>
          <a:xfrm>
            <a:off x="7054151" y="5634067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DSM TOOLING</a:t>
            </a:r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97E6EE99-0F49-ED4C-B645-BCEC1253EB3F}"/>
              </a:ext>
            </a:extLst>
          </p:cNvPr>
          <p:cNvSpPr txBox="1">
            <a:spLocks/>
          </p:cNvSpPr>
          <p:nvPr/>
        </p:nvSpPr>
        <p:spPr>
          <a:xfrm>
            <a:off x="7054151" y="71188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DEMO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C39AF24-FC3C-CE48-91B6-9D677DE03F24}"/>
              </a:ext>
            </a:extLst>
          </p:cNvPr>
          <p:cNvSpPr txBox="1">
            <a:spLocks/>
          </p:cNvSpPr>
          <p:nvPr/>
        </p:nvSpPr>
        <p:spPr>
          <a:xfrm>
            <a:off x="7054151" y="8649502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2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9133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C9A0BD9-D0B0-4270-9A83-41989EFE17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Tooling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F8E938-93D3-4928-A6D2-574399A993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Available tooling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A21ADD-F5D8-4A89-B9FC-514E9423BBE8}"/>
              </a:ext>
            </a:extLst>
          </p:cNvPr>
          <p:cNvSpPr txBox="1">
            <a:spLocks/>
          </p:cNvSpPr>
          <p:nvPr/>
        </p:nvSpPr>
        <p:spPr>
          <a:xfrm>
            <a:off x="3657600" y="2400300"/>
            <a:ext cx="11859108" cy="7279704"/>
          </a:xfrm>
        </p:spPr>
        <p:txBody>
          <a:bodyPr>
            <a:normAutofit fontScale="85000" lnSpcReduction="200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>
                <a:solidFill>
                  <a:schemeClr val="accent3"/>
                </a:solidFill>
              </a:rPr>
              <a:t>Lattix</a:t>
            </a:r>
            <a:r>
              <a:rPr lang="nl-NL" dirty="0">
                <a:solidFill>
                  <a:schemeClr val="accent3"/>
                </a:solidFill>
              </a:rPr>
              <a:t> DSM Tool (commercial)</a:t>
            </a:r>
          </a:p>
          <a:p>
            <a:pPr marL="1285875" lvl="2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www.lattix.com</a:t>
            </a:r>
            <a:endParaRPr lang="nl-NL" sz="4200" dirty="0">
              <a:solidFill>
                <a:schemeClr val="accent3"/>
              </a:solidFill>
            </a:endParaRPr>
          </a:p>
          <a:p>
            <a:r>
              <a:rPr lang="nl-NL" dirty="0" err="1">
                <a:solidFill>
                  <a:schemeClr val="accent3"/>
                </a:solidFill>
              </a:rPr>
              <a:t>Intelij</a:t>
            </a:r>
            <a:r>
              <a:rPr lang="nl-NL" dirty="0">
                <a:solidFill>
                  <a:schemeClr val="accent3"/>
                </a:solidFill>
              </a:rPr>
              <a:t> IDEA Ultimate Java IDE (commercial)</a:t>
            </a:r>
          </a:p>
          <a:p>
            <a:pPr marL="1285875" lvl="2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https://www.jetbrains.com/idea/</a:t>
            </a:r>
            <a:endParaRPr lang="nl-NL" sz="4200" dirty="0">
              <a:solidFill>
                <a:schemeClr val="accent3"/>
              </a:solidFill>
            </a:endParaRPr>
          </a:p>
          <a:p>
            <a:r>
              <a:rPr lang="nl-NL" dirty="0" err="1">
                <a:solidFill>
                  <a:schemeClr val="accent3"/>
                </a:solidFill>
              </a:rPr>
              <a:t>CppDepend</a:t>
            </a:r>
            <a:r>
              <a:rPr lang="nl-NL" dirty="0">
                <a:solidFill>
                  <a:schemeClr val="accent3"/>
                </a:solidFill>
              </a:rPr>
              <a:t>/</a:t>
            </a:r>
            <a:r>
              <a:rPr lang="nl-NL" dirty="0" err="1">
                <a:solidFill>
                  <a:schemeClr val="accent3"/>
                </a:solidFill>
              </a:rPr>
              <a:t>NDepend</a:t>
            </a:r>
            <a:r>
              <a:rPr lang="nl-NL" dirty="0">
                <a:solidFill>
                  <a:schemeClr val="accent3"/>
                </a:solidFill>
              </a:rPr>
              <a:t>/</a:t>
            </a:r>
            <a:r>
              <a:rPr lang="nl-NL" dirty="0" err="1">
                <a:solidFill>
                  <a:schemeClr val="accent3"/>
                </a:solidFill>
              </a:rPr>
              <a:t>JArchitect</a:t>
            </a:r>
            <a:r>
              <a:rPr lang="nl-NL" dirty="0">
                <a:solidFill>
                  <a:schemeClr val="accent3"/>
                </a:solidFill>
              </a:rPr>
              <a:t> (commercial)</a:t>
            </a:r>
          </a:p>
          <a:p>
            <a:pPr marL="1371600" lvl="2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https://www.cppdepend.com/</a:t>
            </a:r>
            <a:endParaRPr lang="nl-NL" sz="4200" dirty="0">
              <a:solidFill>
                <a:schemeClr val="accent3"/>
              </a:solidFill>
            </a:endParaRPr>
          </a:p>
          <a:p>
            <a:pPr marL="1371600" lvl="2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https://www.ndepend.com/</a:t>
            </a:r>
            <a:endParaRPr lang="nl-NL" sz="4200" dirty="0">
              <a:solidFill>
                <a:schemeClr val="accent3"/>
              </a:solidFill>
            </a:endParaRPr>
          </a:p>
          <a:p>
            <a:pPr marL="1371600" lvl="2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https://www.jarchitect.com/</a:t>
            </a:r>
            <a:endParaRPr lang="nl-NL" sz="4200" dirty="0">
              <a:solidFill>
                <a:schemeClr val="accent3"/>
              </a:solidFill>
            </a:endParaRPr>
          </a:p>
          <a:p>
            <a:r>
              <a:rPr lang="en-US" sz="4300" dirty="0" err="1"/>
              <a:t>Imagix</a:t>
            </a:r>
            <a:r>
              <a:rPr lang="en-US" sz="4300" dirty="0"/>
              <a:t> 4D </a:t>
            </a:r>
            <a:r>
              <a:rPr lang="nl-NL" sz="4400" dirty="0">
                <a:solidFill>
                  <a:schemeClr val="accent3"/>
                </a:solidFill>
              </a:rPr>
              <a:t>(commercial)</a:t>
            </a:r>
            <a:endParaRPr lang="en-US" sz="4300" dirty="0"/>
          </a:p>
          <a:p>
            <a:pPr marL="1371600" lvl="2" indent="0">
              <a:buNone/>
            </a:pPr>
            <a:r>
              <a:rPr lang="nl-NL" sz="4200" dirty="0">
                <a:solidFill>
                  <a:schemeClr val="accent3"/>
                </a:solidFill>
              </a:rPr>
              <a:t>https://www.imagix.com/</a:t>
            </a:r>
          </a:p>
          <a:p>
            <a:r>
              <a:rPr lang="nl-NL" dirty="0">
                <a:solidFill>
                  <a:schemeClr val="accent3"/>
                </a:solidFill>
              </a:rPr>
              <a:t>Visual Studio DSM plug-in .NET (open source)</a:t>
            </a:r>
          </a:p>
          <a:p>
            <a:pPr marL="1285875" lvl="2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accent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http://www.tom-carter.net/</a:t>
            </a:r>
            <a:endParaRPr lang="nl-NL" sz="4200" dirty="0">
              <a:solidFill>
                <a:schemeClr val="accent3"/>
              </a:solidFill>
            </a:endParaRPr>
          </a:p>
          <a:p>
            <a:r>
              <a:rPr lang="nl-NL" dirty="0">
                <a:solidFill>
                  <a:schemeClr val="accent3"/>
                </a:solidFill>
              </a:rPr>
              <a:t>DSM Suite C++, Java, .NET, UML (open source)</a:t>
            </a:r>
          </a:p>
          <a:p>
            <a:pPr marL="1371600" lvl="2" indent="0">
              <a:buFont typeface="Arial" panose="020B0604020202020204" pitchFamily="34" charset="0"/>
              <a:buNone/>
            </a:pPr>
            <a:r>
              <a:rPr lang="nl-NL" sz="4200" dirty="0">
                <a:solidFill>
                  <a:schemeClr val="accent3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https://dsmsuite.github.io/</a:t>
            </a:r>
            <a:r>
              <a:rPr lang="nl-NL" sz="4200" dirty="0">
                <a:solidFill>
                  <a:schemeClr val="accent3"/>
                </a:solidFill>
              </a:rPr>
              <a:t> </a:t>
            </a:r>
          </a:p>
          <a:p>
            <a:pPr lvl="1">
              <a:buFont typeface="Arial" panose="020B0604020202020204" pitchFamily="34" charset="0"/>
              <a:buNone/>
            </a:pPr>
            <a:endParaRPr lang="nl-NL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11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ACCA61D-D73A-423D-9299-134462F22C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Suite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450459-6A93-4E11-AACD-099FFBEC2D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BBDF97-ABA4-4ED1-A583-2A4E49F372F6}"/>
              </a:ext>
            </a:extLst>
          </p:cNvPr>
          <p:cNvSpPr txBox="1">
            <a:spLocks/>
          </p:cNvSpPr>
          <p:nvPr/>
        </p:nvSpPr>
        <p:spPr>
          <a:xfrm>
            <a:off x="3100388" y="2157413"/>
            <a:ext cx="11997369" cy="6412707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To offer a free solution and thereby significantly lowering the threshold for applying DSMs.</a:t>
            </a:r>
          </a:p>
          <a:p>
            <a:r>
              <a:rPr lang="en-US" sz="3600"/>
              <a:t>To support a number of well known programming languages and environments.</a:t>
            </a:r>
          </a:p>
          <a:p>
            <a:r>
              <a:rPr lang="en-US" sz="3600"/>
              <a:t>To allow for easy extension to support other programming languages and environments.</a:t>
            </a:r>
          </a:p>
          <a:p>
            <a:r>
              <a:rPr lang="en-US" sz="3600"/>
              <a:t>To allow integration into a continuous integration build chain.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99461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8EEB2E8-FA3F-474D-B3A6-0366A70A84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Suite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11AE4C-C45E-44D6-A6C4-81F03CB96C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595" y="896881"/>
            <a:ext cx="14404763" cy="512819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pic>
        <p:nvPicPr>
          <p:cNvPr id="4" name="Picture 2" descr="Technical Overview">
            <a:extLst>
              <a:ext uri="{FF2B5EF4-FFF2-40B4-BE49-F238E27FC236}">
                <a16:creationId xmlns:a16="http://schemas.microsoft.com/office/drawing/2014/main" id="{CD4C2568-6F24-4886-83E3-027FC07F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175" y="1869965"/>
            <a:ext cx="13410720" cy="676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115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D917CD8-AF8C-4E10-AC92-2BF0B4E48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Suite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E34EBB-E32A-4C58-991B-2C1E499DEF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DSI file format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F01A7B4-B597-41BA-8E18-BB3B1C060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31" y="1582681"/>
            <a:ext cx="6666435" cy="83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30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DC35EDE-5D4C-4BAD-9C06-30C3D32FE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Suite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857EB3-D4EB-4B58-9869-74417DF122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Analyzer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412FA6-B2F6-454A-9E43-0104D1DFF24F}"/>
              </a:ext>
            </a:extLst>
          </p:cNvPr>
          <p:cNvSpPr txBox="1">
            <a:spLocks/>
          </p:cNvSpPr>
          <p:nvPr/>
        </p:nvSpPr>
        <p:spPr>
          <a:xfrm>
            <a:off x="3058953" y="2198356"/>
            <a:ext cx="12170093" cy="7796484"/>
          </a:xfr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Extracts information from source, binaries or other data. </a:t>
            </a:r>
          </a:p>
          <a:p>
            <a:r>
              <a:rPr lang="en-US" sz="3600"/>
              <a:t>Exports this information to a DSI file. </a:t>
            </a:r>
          </a:p>
          <a:p>
            <a:r>
              <a:rPr lang="en-US" sz="3600"/>
              <a:t>A few standard analyzers are provided.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1683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2407890-2D4D-4BDE-8E2C-DB21BE014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Suite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39E796-B7FE-431B-8641-23EB25ED1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Supported analyzers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0F302C-A331-441E-A7E8-F8214363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99975"/>
              </p:ext>
            </p:extLst>
          </p:nvPr>
        </p:nvGraphicFramePr>
        <p:xfrm>
          <a:off x="3069769" y="2388358"/>
          <a:ext cx="12174588" cy="6882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3912">
                  <a:extLst>
                    <a:ext uri="{9D8B030D-6E8A-4147-A177-3AD203B41FA5}">
                      <a16:colId xmlns:a16="http://schemas.microsoft.com/office/drawing/2014/main" val="982048184"/>
                    </a:ext>
                  </a:extLst>
                </a:gridCol>
                <a:gridCol w="1985555">
                  <a:extLst>
                    <a:ext uri="{9D8B030D-6E8A-4147-A177-3AD203B41FA5}">
                      <a16:colId xmlns:a16="http://schemas.microsoft.com/office/drawing/2014/main" val="499476032"/>
                    </a:ext>
                  </a:extLst>
                </a:gridCol>
                <a:gridCol w="4049486">
                  <a:extLst>
                    <a:ext uri="{9D8B030D-6E8A-4147-A177-3AD203B41FA5}">
                      <a16:colId xmlns:a16="http://schemas.microsoft.com/office/drawing/2014/main" val="2711596477"/>
                    </a:ext>
                  </a:extLst>
                </a:gridCol>
                <a:gridCol w="2625635">
                  <a:extLst>
                    <a:ext uri="{9D8B030D-6E8A-4147-A177-3AD203B41FA5}">
                      <a16:colId xmlns:a16="http://schemas.microsoft.com/office/drawing/2014/main" val="4247874779"/>
                    </a:ext>
                  </a:extLst>
                </a:gridCol>
              </a:tblGrid>
              <a:tr h="279686">
                <a:tc>
                  <a:txBody>
                    <a:bodyPr/>
                    <a:lstStyle/>
                    <a:p>
                      <a:r>
                        <a:rPr lang="en-US" sz="2000" dirty="0"/>
                        <a:t>Analyzer</a:t>
                      </a:r>
                    </a:p>
                  </a:txBody>
                  <a:tcPr marL="137160" marR="137160" marT="68580" marB="6858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Elements</a:t>
                      </a:r>
                    </a:p>
                  </a:txBody>
                  <a:tcPr marL="137160" marR="137160" marT="68580" marB="6858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Hierarchy</a:t>
                      </a:r>
                    </a:p>
                  </a:txBody>
                  <a:tcPr marL="137160" marR="137160" marT="68580" marB="6858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Dependencies</a:t>
                      </a:r>
                    </a:p>
                  </a:txBody>
                  <a:tcPr marL="137160" marR="137160" marT="68580" marB="68580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41036"/>
                  </a:ext>
                </a:extLst>
              </a:tr>
              <a:tr h="626301">
                <a:tc>
                  <a:txBody>
                    <a:bodyPr/>
                    <a:lstStyle/>
                    <a:p>
                      <a:r>
                        <a:rPr lang="en-US" sz="2800" dirty="0"/>
                        <a:t>C++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File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Directories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File includes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420640"/>
                  </a:ext>
                </a:extLst>
              </a:tr>
              <a:tr h="513567">
                <a:tc>
                  <a:txBody>
                    <a:bodyPr/>
                    <a:lstStyle/>
                    <a:p>
                      <a:r>
                        <a:rPr lang="en-US" sz="2800" dirty="0"/>
                        <a:t>C#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Namespaces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</a:t>
                      </a:r>
                      <a:r>
                        <a:rPr lang="en-US" sz="2800" baseline="0" dirty="0"/>
                        <a:t> dependencies</a:t>
                      </a:r>
                      <a:endParaRPr lang="en-US" sz="2800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31193"/>
                  </a:ext>
                </a:extLst>
              </a:tr>
              <a:tr h="764088">
                <a:tc>
                  <a:txBody>
                    <a:bodyPr/>
                    <a:lstStyle/>
                    <a:p>
                      <a:r>
                        <a:rPr lang="en-US" sz="2800" dirty="0"/>
                        <a:t>Java</a:t>
                      </a:r>
                    </a:p>
                    <a:p>
                      <a:r>
                        <a:rPr lang="en-US" sz="2800" dirty="0"/>
                        <a:t>(uses </a:t>
                      </a:r>
                      <a:r>
                        <a:rPr lang="en-US" sz="2800" dirty="0" err="1"/>
                        <a:t>Jdeps</a:t>
                      </a:r>
                      <a:r>
                        <a:rPr lang="en-US" sz="2800" dirty="0"/>
                        <a:t>)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Namespaces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Type</a:t>
                      </a:r>
                      <a:r>
                        <a:rPr lang="en-US" sz="2800" baseline="0" dirty="0"/>
                        <a:t> dependencies</a:t>
                      </a:r>
                      <a:endParaRPr lang="en-US" sz="2800" dirty="0"/>
                    </a:p>
                    <a:p>
                      <a:endParaRPr lang="en-US" sz="2800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006137"/>
                  </a:ext>
                </a:extLst>
              </a:tr>
              <a:tr h="751562">
                <a:tc>
                  <a:txBody>
                    <a:bodyPr/>
                    <a:lstStyle/>
                    <a:p>
                      <a:r>
                        <a:rPr lang="en-US" sz="2800" dirty="0"/>
                        <a:t>Visual</a:t>
                      </a:r>
                      <a:r>
                        <a:rPr lang="en-US" sz="2800" baseline="0" dirty="0"/>
                        <a:t> Studio</a:t>
                      </a:r>
                      <a:endParaRPr lang="en-US" sz="2800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Files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Directories or Solution</a:t>
                      </a:r>
                      <a:r>
                        <a:rPr lang="en-US" sz="2800" baseline="0" dirty="0"/>
                        <a:t>/Project Folders</a:t>
                      </a:r>
                      <a:endParaRPr lang="en-US" sz="2800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Project references 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file includes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699168"/>
                  </a:ext>
                </a:extLst>
              </a:tr>
              <a:tr h="1988820">
                <a:tc>
                  <a:txBody>
                    <a:bodyPr/>
                    <a:lstStyle/>
                    <a:p>
                      <a:r>
                        <a:rPr lang="en-US" sz="2800" dirty="0" err="1"/>
                        <a:t>Sparx</a:t>
                      </a:r>
                      <a:r>
                        <a:rPr lang="en-US" sz="2800" baseline="0" dirty="0"/>
                        <a:t> EA</a:t>
                      </a:r>
                      <a:endParaRPr lang="en-US" sz="2800" dirty="0"/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UML element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UML </a:t>
                      </a:r>
                    </a:p>
                    <a:p>
                      <a:r>
                        <a:rPr lang="en-US" sz="2800" dirty="0"/>
                        <a:t>package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UML </a:t>
                      </a:r>
                    </a:p>
                    <a:p>
                      <a:r>
                        <a:rPr lang="en-US" sz="2800" dirty="0"/>
                        <a:t>connector</a:t>
                      </a:r>
                    </a:p>
                  </a:txBody>
                  <a:tcPr marL="137160" marR="137160" marT="68580" marB="6858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269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D1C8E80-6DB6-416B-8489-D0670F0F48CB}"/>
              </a:ext>
            </a:extLst>
          </p:cNvPr>
          <p:cNvSpPr/>
          <p:nvPr/>
        </p:nvSpPr>
        <p:spPr>
          <a:xfrm>
            <a:off x="2285999" y="8981509"/>
            <a:ext cx="129583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100" dirty="0"/>
              <a:t>If none of the provided analyzers suites your needs, it is possible to write your own analyzer as long as its writes the result to a DSI file.</a:t>
            </a:r>
          </a:p>
        </p:txBody>
      </p:sp>
    </p:spTree>
    <p:extLst>
      <p:ext uri="{BB962C8B-B14F-4D97-AF65-F5344CB8AC3E}">
        <p14:creationId xmlns:p14="http://schemas.microsoft.com/office/powerpoint/2010/main" val="274286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35BB8B4-B5B4-44B9-AF30-D0FC4C7CB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Impact of Poor Software Dependencies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F792BB-6F58-4F13-87F9-06ED8D3C5B49}"/>
              </a:ext>
            </a:extLst>
          </p:cNvPr>
          <p:cNvSpPr txBox="1">
            <a:spLocks/>
          </p:cNvSpPr>
          <p:nvPr/>
        </p:nvSpPr>
        <p:spPr>
          <a:xfrm>
            <a:off x="3128966" y="1957390"/>
            <a:ext cx="14026270" cy="7506593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Rigidity</a:t>
            </a:r>
          </a:p>
          <a:p>
            <a:pPr lvl="1"/>
            <a:r>
              <a:rPr lang="en-US" dirty="0"/>
              <a:t>Extra effort cascading changes due to chain of dependencies</a:t>
            </a:r>
          </a:p>
          <a:p>
            <a:r>
              <a:rPr lang="en-US" sz="3600" dirty="0"/>
              <a:t>Immobility</a:t>
            </a:r>
          </a:p>
          <a:p>
            <a:pPr lvl="1"/>
            <a:r>
              <a:rPr lang="en-US" dirty="0"/>
              <a:t>Can not isolate reusable parts due to excessive dependencies </a:t>
            </a:r>
          </a:p>
          <a:p>
            <a:r>
              <a:rPr lang="en-US" sz="3600" dirty="0"/>
              <a:t>Fragility</a:t>
            </a:r>
          </a:p>
          <a:p>
            <a:pPr lvl="1"/>
            <a:r>
              <a:rPr lang="en-US" dirty="0"/>
              <a:t>Frequent unexpected failures in other parts due to complex or implicit dependencies</a:t>
            </a:r>
          </a:p>
          <a:p>
            <a:r>
              <a:rPr lang="en-US" sz="3600" dirty="0"/>
              <a:t>Insufficient Testability</a:t>
            </a:r>
          </a:p>
          <a:p>
            <a:pPr lvl="1"/>
            <a:r>
              <a:rPr lang="en-US" dirty="0"/>
              <a:t>Can not unit test due to excessive dependencies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78FD729-C8B9-449F-8F7B-33A4CA547F78}"/>
              </a:ext>
            </a:extLst>
          </p:cNvPr>
          <p:cNvSpPr txBox="1"/>
          <p:nvPr/>
        </p:nvSpPr>
        <p:spPr>
          <a:xfrm>
            <a:off x="2690950" y="9339944"/>
            <a:ext cx="31598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Source: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219268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5BCBD96-074B-41CB-98E2-13EB0D216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Suite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7BAB6B-8780-49FA-93F8-3DC426C594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Transformer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8026D1-4FE8-456B-B5BF-2D9A7A7DB855}"/>
              </a:ext>
            </a:extLst>
          </p:cNvPr>
          <p:cNvSpPr txBox="1">
            <a:spLocks/>
          </p:cNvSpPr>
          <p:nvPr/>
        </p:nvSpPr>
        <p:spPr>
          <a:xfrm>
            <a:off x="3100388" y="2157413"/>
            <a:ext cx="11997369" cy="6412707"/>
          </a:xfr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Apply transformations on the DSI file. </a:t>
            </a:r>
          </a:p>
          <a:p>
            <a:r>
              <a:rPr lang="en-US" sz="3600"/>
              <a:t>Examples:</a:t>
            </a:r>
          </a:p>
          <a:p>
            <a:pPr lvl="1"/>
            <a:r>
              <a:rPr lang="en-US"/>
              <a:t>Add transitive relations e.g. for C++ not only direct includes, but also indirect includes.</a:t>
            </a:r>
          </a:p>
          <a:p>
            <a:pPr lvl="1"/>
            <a:r>
              <a:rPr lang="en-US"/>
              <a:t>Move elements hierarchy. This feature can be used to:</a:t>
            </a:r>
          </a:p>
          <a:p>
            <a:pPr lvl="2"/>
            <a:r>
              <a:rPr lang="en-US" sz="3600"/>
              <a:t>Provide a better perspective (e.g. split test and product architecture) </a:t>
            </a:r>
          </a:p>
          <a:p>
            <a:pPr lvl="2"/>
            <a:r>
              <a:rPr lang="en-US" sz="3600"/>
              <a:t>For analysis of a potential architectural refactoring.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3904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E4D039C-2206-4003-9F4D-8E09CE6DCE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Suite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1C0542C-14E3-4CB4-9037-D7112B658A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Builder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B088DE-7574-4D0C-A1AF-51AF0424C317}"/>
              </a:ext>
            </a:extLst>
          </p:cNvPr>
          <p:cNvSpPr txBox="1">
            <a:spLocks/>
          </p:cNvSpPr>
          <p:nvPr/>
        </p:nvSpPr>
        <p:spPr>
          <a:xfrm>
            <a:off x="3100388" y="2157413"/>
            <a:ext cx="11997369" cy="6412707"/>
          </a:xfr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Uses DSI file as input and builds DSM file.</a:t>
            </a:r>
          </a:p>
          <a:p>
            <a:pPr lvl="1"/>
            <a:r>
              <a:rPr lang="en-US"/>
              <a:t>Retrieves the elements.</a:t>
            </a:r>
          </a:p>
          <a:p>
            <a:pPr lvl="1"/>
            <a:r>
              <a:rPr lang="en-US"/>
              <a:t>Builds the element hierarchy.</a:t>
            </a:r>
          </a:p>
          <a:p>
            <a:pPr lvl="1"/>
            <a:r>
              <a:rPr lang="en-US"/>
              <a:t>Retrieves the relations between the elements.</a:t>
            </a:r>
          </a:p>
          <a:p>
            <a:pPr lvl="1"/>
            <a:r>
              <a:rPr lang="en-US"/>
              <a:t>Calculates the derived dependency weights for all cells.</a:t>
            </a:r>
          </a:p>
          <a:p>
            <a:pPr lvl="1"/>
            <a:r>
              <a:rPr lang="en-US"/>
              <a:t>Flags cyclic relations, so the can emphasized in the DSM. </a:t>
            </a:r>
          </a:p>
          <a:p>
            <a:pPr lvl="1"/>
            <a:r>
              <a:rPr lang="en-US"/>
              <a:t>In the future it might also evaluate dependency rules to verify that the code conforms to the defined architecture.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5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927103B-676C-4F4E-8A6B-BB585153A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Suite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5755E1-4F4A-482E-A6D0-A913F6B447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Viewer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AFD2C4-B571-439C-A8D2-017138E7DF6C}"/>
              </a:ext>
            </a:extLst>
          </p:cNvPr>
          <p:cNvSpPr txBox="1">
            <a:spLocks/>
          </p:cNvSpPr>
          <p:nvPr/>
        </p:nvSpPr>
        <p:spPr>
          <a:xfrm>
            <a:off x="3100388" y="2157413"/>
            <a:ext cx="12326847" cy="7639731"/>
          </a:xfr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Opening DSM file</a:t>
            </a:r>
          </a:p>
          <a:p>
            <a:r>
              <a:rPr lang="en-US" sz="3600" dirty="0"/>
              <a:t>Modifying the DSM file</a:t>
            </a:r>
          </a:p>
          <a:p>
            <a:pPr lvl="1"/>
            <a:r>
              <a:rPr lang="en-US" dirty="0"/>
              <a:t>Move elements up or down</a:t>
            </a:r>
          </a:p>
          <a:p>
            <a:pPr lvl="1"/>
            <a:r>
              <a:rPr lang="en-US" dirty="0"/>
              <a:t>Partition a section of the DSM model</a:t>
            </a:r>
          </a:p>
          <a:p>
            <a:pPr lvl="1"/>
            <a:r>
              <a:rPr lang="en-US" dirty="0"/>
              <a:t>Saving the changes in the DSM file</a:t>
            </a:r>
          </a:p>
          <a:p>
            <a:r>
              <a:rPr lang="en-US" sz="3600" dirty="0"/>
              <a:t>Changing the view of the DSM</a:t>
            </a:r>
          </a:p>
          <a:p>
            <a:pPr lvl="1"/>
            <a:r>
              <a:rPr lang="en-US" dirty="0"/>
              <a:t>Change the zoom level</a:t>
            </a:r>
          </a:p>
          <a:p>
            <a:pPr lvl="1"/>
            <a:r>
              <a:rPr lang="en-US" dirty="0"/>
              <a:t>Highlight cyclic dependencies on or off</a:t>
            </a:r>
          </a:p>
          <a:p>
            <a:r>
              <a:rPr lang="en-US" sz="3600" dirty="0"/>
              <a:t>Reporting</a:t>
            </a:r>
          </a:p>
          <a:p>
            <a:pPr lvl="1"/>
            <a:r>
              <a:rPr lang="en-US" dirty="0"/>
              <a:t>Report basic metrics</a:t>
            </a:r>
          </a:p>
          <a:p>
            <a:pPr lvl="1"/>
            <a:r>
              <a:rPr lang="en-US" dirty="0"/>
              <a:t>Report dependency info</a:t>
            </a:r>
          </a:p>
        </p:txBody>
      </p:sp>
    </p:spTree>
    <p:extLst>
      <p:ext uri="{BB962C8B-B14F-4D97-AF65-F5344CB8AC3E}">
        <p14:creationId xmlns:p14="http://schemas.microsoft.com/office/powerpoint/2010/main" val="4019549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7FC988A-0300-422D-9DA0-A0DEB12FD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DSM Suite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D1A4FF0-3CB0-4F7C-9BCD-DB3C8A613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Viewer</a:t>
            </a:r>
          </a:p>
        </p:txBody>
      </p:sp>
      <p:pic>
        <p:nvPicPr>
          <p:cNvPr id="4" name="Picture 2" descr="DSM viewer">
            <a:extLst>
              <a:ext uri="{FF2B5EF4-FFF2-40B4-BE49-F238E27FC236}">
                <a16:creationId xmlns:a16="http://schemas.microsoft.com/office/drawing/2014/main" id="{C91609EB-CF2B-4063-AEBE-D85C5665C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64" y="1582681"/>
            <a:ext cx="10123716" cy="810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829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5534386-9331-4DE7-ADB1-BF1E73382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Architecture migration using DSM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4CF00B-5B4F-4029-BBC9-7D9A67523F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Why it is needed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DAEC02-2E02-47BE-9123-D89A2F998416}"/>
              </a:ext>
            </a:extLst>
          </p:cNvPr>
          <p:cNvSpPr txBox="1">
            <a:spLocks/>
          </p:cNvSpPr>
          <p:nvPr/>
        </p:nvSpPr>
        <p:spPr>
          <a:xfrm>
            <a:off x="3657604" y="2400299"/>
            <a:ext cx="11471561" cy="7051271"/>
          </a:xfr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It is essential to determine the appropriate architecture and maintain conformance.</a:t>
            </a:r>
          </a:p>
          <a:p>
            <a:r>
              <a:rPr lang="en-US" sz="3600"/>
              <a:t>In projects with a long life cycle, changes in the architecture cannot be avoided owing to changes in requirements and technologies.</a:t>
            </a:r>
          </a:p>
          <a:p>
            <a:r>
              <a:rPr lang="en-US" sz="3600"/>
              <a:t>Continuous and planned refactoring is thus essential to lengthen the life of the architecture.</a:t>
            </a:r>
          </a:p>
          <a:p>
            <a:r>
              <a:rPr lang="en-US" sz="3600"/>
              <a:t>Architecture migration using the source code of products from the former architecture to the new architecture using DSM to ensure product continuity.</a:t>
            </a:r>
            <a:endParaRPr lang="en-US" sz="36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8E7F925-5FF0-498C-9833-AAF32AFEDCE1}"/>
              </a:ext>
            </a:extLst>
          </p:cNvPr>
          <p:cNvSpPr/>
          <p:nvPr/>
        </p:nvSpPr>
        <p:spPr>
          <a:xfrm>
            <a:off x="2647603" y="9554411"/>
            <a:ext cx="114341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Source: Architecture migration using DSM in a large scale software project, Takashi Maki, Ricoh</a:t>
            </a:r>
          </a:p>
        </p:txBody>
      </p:sp>
    </p:spTree>
    <p:extLst>
      <p:ext uri="{BB962C8B-B14F-4D97-AF65-F5344CB8AC3E}">
        <p14:creationId xmlns:p14="http://schemas.microsoft.com/office/powerpoint/2010/main" val="849449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9D5C5E2-D81C-4C94-84CE-F2FF60D4A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Architecture migration using DSM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5DDD2F-F0FD-47F0-865A-089B69C590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Process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CF4D4C3-AAB8-47A9-96BF-926AE5514F04}"/>
              </a:ext>
            </a:extLst>
          </p:cNvPr>
          <p:cNvGraphicFramePr/>
          <p:nvPr>
            <p:extLst/>
          </p:nvPr>
        </p:nvGraphicFramePr>
        <p:xfrm>
          <a:off x="4572000" y="2095500"/>
          <a:ext cx="9144000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utoShape 14">
            <a:extLst>
              <a:ext uri="{FF2B5EF4-FFF2-40B4-BE49-F238E27FC236}">
                <a16:creationId xmlns:a16="http://schemas.microsoft.com/office/drawing/2014/main" id="{88F6C156-2B48-4D4A-B5EF-12AB9B06B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9781" y="1658897"/>
            <a:ext cx="3934166" cy="1377954"/>
          </a:xfrm>
          <a:prstGeom prst="wedgeRoundRectCallout">
            <a:avLst>
              <a:gd name="adj1" fmla="val -55595"/>
              <a:gd name="adj2" fmla="val 102420"/>
              <a:gd name="adj3" fmla="val 16667"/>
            </a:avLst>
          </a:prstGeom>
          <a:solidFill>
            <a:srgbClr val="0070C0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/>
          <a:lstStyle/>
          <a:p>
            <a:pPr marL="857250" indent="-171450"/>
            <a:r>
              <a:rPr lang="en-US" sz="2100" dirty="0">
                <a:solidFill>
                  <a:schemeClr val="bg1"/>
                </a:solidFill>
              </a:rPr>
              <a:t>Extract dependencies from codebases,  databases, models…</a:t>
            </a: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1CE0A818-D8F8-4476-9EA9-9E02D56BC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9780" y="8282973"/>
            <a:ext cx="3934166" cy="1377954"/>
          </a:xfrm>
          <a:prstGeom prst="wedgeRoundRectCallout">
            <a:avLst>
              <a:gd name="adj1" fmla="val -56229"/>
              <a:gd name="adj2" fmla="val -119280"/>
              <a:gd name="adj3" fmla="val 16667"/>
            </a:avLst>
          </a:prstGeom>
          <a:solidFill>
            <a:srgbClr val="0070C0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/>
          <a:lstStyle/>
          <a:p>
            <a:pPr marL="766763" indent="-423863"/>
            <a:r>
              <a:rPr lang="en-US" sz="2100" dirty="0">
                <a:solidFill>
                  <a:schemeClr val="bg1"/>
                </a:solidFill>
              </a:rPr>
              <a:t>Align structure with needs Requirements, Technology, Organizational</a:t>
            </a:r>
          </a:p>
        </p:txBody>
      </p:sp>
      <p:sp>
        <p:nvSpPr>
          <p:cNvPr id="7" name="AutoShape 13">
            <a:extLst>
              <a:ext uri="{FF2B5EF4-FFF2-40B4-BE49-F238E27FC236}">
                <a16:creationId xmlns:a16="http://schemas.microsoft.com/office/drawing/2014/main" id="{EA4B3BED-96AF-499B-AED2-BF913197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053" y="8425407"/>
            <a:ext cx="3934166" cy="1235520"/>
          </a:xfrm>
          <a:prstGeom prst="wedgeRoundRectCallout">
            <a:avLst>
              <a:gd name="adj1" fmla="val 56428"/>
              <a:gd name="adj2" fmla="val -130568"/>
              <a:gd name="adj3" fmla="val 16667"/>
            </a:avLst>
          </a:prstGeom>
          <a:solidFill>
            <a:srgbClr val="0070C0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/>
          <a:lstStyle/>
          <a:p>
            <a:pPr marL="857250" indent="-257175"/>
            <a:endParaRPr lang="en-US" sz="2100" dirty="0">
              <a:solidFill>
                <a:schemeClr val="bg1"/>
              </a:solidFill>
            </a:endParaRPr>
          </a:p>
          <a:p>
            <a:pPr marL="857250" indent="-257175"/>
            <a:r>
              <a:rPr lang="en-US" sz="2100" dirty="0">
                <a:solidFill>
                  <a:schemeClr val="bg1"/>
                </a:solidFill>
              </a:rPr>
              <a:t>Check conformance</a:t>
            </a: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BBFC2044-740A-4B3F-B97A-0E72BCED9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055" y="1658897"/>
            <a:ext cx="3934166" cy="1377954"/>
          </a:xfrm>
          <a:prstGeom prst="wedgeRoundRectCallout">
            <a:avLst>
              <a:gd name="adj1" fmla="val 55969"/>
              <a:gd name="adj2" fmla="val 93371"/>
              <a:gd name="adj3" fmla="val 16667"/>
            </a:avLst>
          </a:prstGeom>
          <a:solidFill>
            <a:srgbClr val="0070C0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857250" indent="-171450"/>
            <a:r>
              <a:rPr lang="en-US" sz="2100" dirty="0">
                <a:solidFill>
                  <a:schemeClr val="bg1"/>
                </a:solidFill>
              </a:rPr>
              <a:t>Change source code by developer or automated</a:t>
            </a:r>
          </a:p>
        </p:txBody>
      </p:sp>
    </p:spTree>
    <p:extLst>
      <p:ext uri="{BB962C8B-B14F-4D97-AF65-F5344CB8AC3E}">
        <p14:creationId xmlns:p14="http://schemas.microsoft.com/office/powerpoint/2010/main" val="3990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88ED195-1BFD-4645-8AFF-67AA3F1B13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4709BE3-E213-4240-B2A2-7FBB2B87C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F9ADC322-BAD1-5444-BA38-D4B5E44B68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4613452"/>
            <a:ext cx="979807" cy="979807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F570EDB5-62D8-644C-BA69-CD0B0D5EDFBB}"/>
              </a:ext>
            </a:extLst>
          </p:cNvPr>
          <p:cNvSpPr/>
          <p:nvPr/>
        </p:nvSpPr>
        <p:spPr>
          <a:xfrm>
            <a:off x="5562600" y="235847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F6F5950-6E61-5641-9BF6-3191399454D7}"/>
              </a:ext>
            </a:extLst>
          </p:cNvPr>
          <p:cNvSpPr/>
          <p:nvPr/>
        </p:nvSpPr>
        <p:spPr>
          <a:xfrm>
            <a:off x="5562600" y="385483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B0C425C-1571-7647-B413-C64F29D5C386}"/>
              </a:ext>
            </a:extLst>
          </p:cNvPr>
          <p:cNvSpPr/>
          <p:nvPr/>
        </p:nvSpPr>
        <p:spPr>
          <a:xfrm>
            <a:off x="5562600" y="535118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8971C13-F93B-7F43-8EDA-C4326ABBED92}"/>
              </a:ext>
            </a:extLst>
          </p:cNvPr>
          <p:cNvSpPr/>
          <p:nvPr/>
        </p:nvSpPr>
        <p:spPr>
          <a:xfrm>
            <a:off x="5562600" y="684754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CB0CA35-8FEC-E240-9DBC-EA2F33D4F2D6}"/>
              </a:ext>
            </a:extLst>
          </p:cNvPr>
          <p:cNvSpPr/>
          <p:nvPr/>
        </p:nvSpPr>
        <p:spPr>
          <a:xfrm>
            <a:off x="5562600" y="8343900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61D60397-622E-ED49-AC52-E7A19F70FD80}"/>
              </a:ext>
            </a:extLst>
          </p:cNvPr>
          <p:cNvSpPr txBox="1">
            <a:spLocks/>
          </p:cNvSpPr>
          <p:nvPr/>
        </p:nvSpPr>
        <p:spPr>
          <a:xfrm>
            <a:off x="5562599" y="2669269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574EB46E-399B-1E4E-BECE-FFB619CB6B1A}"/>
              </a:ext>
            </a:extLst>
          </p:cNvPr>
          <p:cNvSpPr txBox="1">
            <a:spLocks/>
          </p:cNvSpPr>
          <p:nvPr/>
        </p:nvSpPr>
        <p:spPr>
          <a:xfrm>
            <a:off x="5562599" y="4180017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CD83A597-0CF1-D44F-9FC9-FDAC4CB82861}"/>
              </a:ext>
            </a:extLst>
          </p:cNvPr>
          <p:cNvSpPr txBox="1">
            <a:spLocks/>
          </p:cNvSpPr>
          <p:nvPr/>
        </p:nvSpPr>
        <p:spPr>
          <a:xfrm>
            <a:off x="5562599" y="5631130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554A9D2-E8FC-9744-B216-BA9C58AD11FF}"/>
              </a:ext>
            </a:extLst>
          </p:cNvPr>
          <p:cNvSpPr txBox="1">
            <a:spLocks/>
          </p:cNvSpPr>
          <p:nvPr/>
        </p:nvSpPr>
        <p:spPr>
          <a:xfrm>
            <a:off x="5562599" y="7141878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9662C276-AE38-D64B-8DA4-1E877105D48D}"/>
              </a:ext>
            </a:extLst>
          </p:cNvPr>
          <p:cNvSpPr txBox="1">
            <a:spLocks/>
          </p:cNvSpPr>
          <p:nvPr/>
        </p:nvSpPr>
        <p:spPr>
          <a:xfrm>
            <a:off x="5562599" y="8652625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5212C5B1-1C24-5942-8E12-3C6ACE3049B5}"/>
              </a:ext>
            </a:extLst>
          </p:cNvPr>
          <p:cNvSpPr txBox="1">
            <a:spLocks/>
          </p:cNvSpPr>
          <p:nvPr/>
        </p:nvSpPr>
        <p:spPr>
          <a:xfrm>
            <a:off x="988878" y="5717270"/>
            <a:ext cx="3421649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0" i="0" kern="120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Agenda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B2B21AA-DF51-D249-9258-ECD71508B9B7}"/>
              </a:ext>
            </a:extLst>
          </p:cNvPr>
          <p:cNvSpPr txBox="1">
            <a:spLocks/>
          </p:cNvSpPr>
          <p:nvPr/>
        </p:nvSpPr>
        <p:spPr>
          <a:xfrm>
            <a:off x="7054151" y="267220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accent2"/>
                </a:solidFill>
              </a:rPr>
              <a:t>INTRoduction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324AD105-BF97-574F-9D4B-3EBBFFA1C857}"/>
              </a:ext>
            </a:extLst>
          </p:cNvPr>
          <p:cNvSpPr txBox="1">
            <a:spLocks/>
          </p:cNvSpPr>
          <p:nvPr/>
        </p:nvSpPr>
        <p:spPr>
          <a:xfrm>
            <a:off x="7054151" y="41630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OVERVIEW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F3A48BAD-C816-F947-9097-B4AE5BFB5E35}"/>
              </a:ext>
            </a:extLst>
          </p:cNvPr>
          <p:cNvSpPr txBox="1">
            <a:spLocks/>
          </p:cNvSpPr>
          <p:nvPr/>
        </p:nvSpPr>
        <p:spPr>
          <a:xfrm>
            <a:off x="7054151" y="5634067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TOOLING</a:t>
            </a:r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97E6EE99-0F49-ED4C-B645-BCEC1253EB3F}"/>
              </a:ext>
            </a:extLst>
          </p:cNvPr>
          <p:cNvSpPr txBox="1">
            <a:spLocks/>
          </p:cNvSpPr>
          <p:nvPr/>
        </p:nvSpPr>
        <p:spPr>
          <a:xfrm>
            <a:off x="7054151" y="71188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DSM DEMO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C39AF24-FC3C-CE48-91B6-9D677DE03F24}"/>
              </a:ext>
            </a:extLst>
          </p:cNvPr>
          <p:cNvSpPr txBox="1">
            <a:spLocks/>
          </p:cNvSpPr>
          <p:nvPr/>
        </p:nvSpPr>
        <p:spPr>
          <a:xfrm>
            <a:off x="7054151" y="8649502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accent2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0053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88ED195-1BFD-4645-8AFF-67AA3F1B13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4709BE3-E213-4240-B2A2-7FBB2B87C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F9ADC322-BAD1-5444-BA38-D4B5E44B68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4613452"/>
            <a:ext cx="979807" cy="979807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F570EDB5-62D8-644C-BA69-CD0B0D5EDFBB}"/>
              </a:ext>
            </a:extLst>
          </p:cNvPr>
          <p:cNvSpPr/>
          <p:nvPr/>
        </p:nvSpPr>
        <p:spPr>
          <a:xfrm>
            <a:off x="5562600" y="235847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F6F5950-6E61-5641-9BF6-3191399454D7}"/>
              </a:ext>
            </a:extLst>
          </p:cNvPr>
          <p:cNvSpPr/>
          <p:nvPr/>
        </p:nvSpPr>
        <p:spPr>
          <a:xfrm>
            <a:off x="5562600" y="385483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B0C425C-1571-7647-B413-C64F29D5C386}"/>
              </a:ext>
            </a:extLst>
          </p:cNvPr>
          <p:cNvSpPr/>
          <p:nvPr/>
        </p:nvSpPr>
        <p:spPr>
          <a:xfrm>
            <a:off x="5562600" y="535118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8971C13-F93B-7F43-8EDA-C4326ABBED92}"/>
              </a:ext>
            </a:extLst>
          </p:cNvPr>
          <p:cNvSpPr/>
          <p:nvPr/>
        </p:nvSpPr>
        <p:spPr>
          <a:xfrm>
            <a:off x="5562600" y="684754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CB0CA35-8FEC-E240-9DBC-EA2F33D4F2D6}"/>
              </a:ext>
            </a:extLst>
          </p:cNvPr>
          <p:cNvSpPr/>
          <p:nvPr/>
        </p:nvSpPr>
        <p:spPr>
          <a:xfrm>
            <a:off x="5562600" y="8343900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61D60397-622E-ED49-AC52-E7A19F70FD80}"/>
              </a:ext>
            </a:extLst>
          </p:cNvPr>
          <p:cNvSpPr txBox="1">
            <a:spLocks/>
          </p:cNvSpPr>
          <p:nvPr/>
        </p:nvSpPr>
        <p:spPr>
          <a:xfrm>
            <a:off x="5562599" y="2669269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574EB46E-399B-1E4E-BECE-FFB619CB6B1A}"/>
              </a:ext>
            </a:extLst>
          </p:cNvPr>
          <p:cNvSpPr txBox="1">
            <a:spLocks/>
          </p:cNvSpPr>
          <p:nvPr/>
        </p:nvSpPr>
        <p:spPr>
          <a:xfrm>
            <a:off x="5562599" y="4180017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CD83A597-0CF1-D44F-9FC9-FDAC4CB82861}"/>
              </a:ext>
            </a:extLst>
          </p:cNvPr>
          <p:cNvSpPr txBox="1">
            <a:spLocks/>
          </p:cNvSpPr>
          <p:nvPr/>
        </p:nvSpPr>
        <p:spPr>
          <a:xfrm>
            <a:off x="5562599" y="5631130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554A9D2-E8FC-9744-B216-BA9C58AD11FF}"/>
              </a:ext>
            </a:extLst>
          </p:cNvPr>
          <p:cNvSpPr txBox="1">
            <a:spLocks/>
          </p:cNvSpPr>
          <p:nvPr/>
        </p:nvSpPr>
        <p:spPr>
          <a:xfrm>
            <a:off x="5562599" y="7141878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9662C276-AE38-D64B-8DA4-1E877105D48D}"/>
              </a:ext>
            </a:extLst>
          </p:cNvPr>
          <p:cNvSpPr txBox="1">
            <a:spLocks/>
          </p:cNvSpPr>
          <p:nvPr/>
        </p:nvSpPr>
        <p:spPr>
          <a:xfrm>
            <a:off x="5562599" y="8652625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5212C5B1-1C24-5942-8E12-3C6ACE3049B5}"/>
              </a:ext>
            </a:extLst>
          </p:cNvPr>
          <p:cNvSpPr txBox="1">
            <a:spLocks/>
          </p:cNvSpPr>
          <p:nvPr/>
        </p:nvSpPr>
        <p:spPr>
          <a:xfrm>
            <a:off x="988878" y="5717270"/>
            <a:ext cx="3421649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0" i="0" kern="120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Agenda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B2B21AA-DF51-D249-9258-ECD71508B9B7}"/>
              </a:ext>
            </a:extLst>
          </p:cNvPr>
          <p:cNvSpPr txBox="1">
            <a:spLocks/>
          </p:cNvSpPr>
          <p:nvPr/>
        </p:nvSpPr>
        <p:spPr>
          <a:xfrm>
            <a:off x="7054151" y="267220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accent2"/>
                </a:solidFill>
              </a:rPr>
              <a:t>INTRoduction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324AD105-BF97-574F-9D4B-3EBBFFA1C857}"/>
              </a:ext>
            </a:extLst>
          </p:cNvPr>
          <p:cNvSpPr txBox="1">
            <a:spLocks/>
          </p:cNvSpPr>
          <p:nvPr/>
        </p:nvSpPr>
        <p:spPr>
          <a:xfrm>
            <a:off x="7054151" y="41630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OVERVIEW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F3A48BAD-C816-F947-9097-B4AE5BFB5E35}"/>
              </a:ext>
            </a:extLst>
          </p:cNvPr>
          <p:cNvSpPr txBox="1">
            <a:spLocks/>
          </p:cNvSpPr>
          <p:nvPr/>
        </p:nvSpPr>
        <p:spPr>
          <a:xfrm>
            <a:off x="7054151" y="5634067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TOOLING</a:t>
            </a:r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97E6EE99-0F49-ED4C-B645-BCEC1253EB3F}"/>
              </a:ext>
            </a:extLst>
          </p:cNvPr>
          <p:cNvSpPr txBox="1">
            <a:spLocks/>
          </p:cNvSpPr>
          <p:nvPr/>
        </p:nvSpPr>
        <p:spPr>
          <a:xfrm>
            <a:off x="7054151" y="71188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DEMO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C39AF24-FC3C-CE48-91B6-9D677DE03F24}"/>
              </a:ext>
            </a:extLst>
          </p:cNvPr>
          <p:cNvSpPr txBox="1">
            <a:spLocks/>
          </p:cNvSpPr>
          <p:nvPr/>
        </p:nvSpPr>
        <p:spPr>
          <a:xfrm>
            <a:off x="7054151" y="8649502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59141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52E5B4E-217C-4B88-88D9-5D4FCFAE7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595" y="202481"/>
            <a:ext cx="14404763" cy="521419"/>
          </a:xfrm>
        </p:spPr>
        <p:txBody>
          <a:bodyPr/>
          <a:lstStyle/>
          <a:p>
            <a:r>
              <a:rPr lang="en-US" sz="4800" dirty="0"/>
              <a:t>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F6574F-7410-4F25-94C6-B04B85188E2E}"/>
              </a:ext>
            </a:extLst>
          </p:cNvPr>
          <p:cNvSpPr txBox="1">
            <a:spLocks/>
          </p:cNvSpPr>
          <p:nvPr/>
        </p:nvSpPr>
        <p:spPr>
          <a:xfrm>
            <a:off x="3657603" y="2400300"/>
            <a:ext cx="11583783" cy="7537566"/>
          </a:xfr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/>
              <a:t>Can be adopted at any stage of the project</a:t>
            </a:r>
          </a:p>
          <a:p>
            <a:pPr lvl="1"/>
            <a:r>
              <a:rPr lang="en-US"/>
              <a:t>Specify/Enforce Architectures: Layers, Components, Interfaces with Dependency Rules </a:t>
            </a:r>
          </a:p>
          <a:p>
            <a:pPr lvl="1"/>
            <a:r>
              <a:rPr lang="en-US"/>
              <a:t>Track, Measure and Report on Changes and Trends: Metrics</a:t>
            </a:r>
          </a:p>
          <a:p>
            <a:pPr lvl="1"/>
            <a:r>
              <a:rPr lang="en-US"/>
              <a:t>Architectural Discovery: Identify structure existing code base </a:t>
            </a:r>
          </a:p>
          <a:p>
            <a:pPr lvl="1"/>
            <a:r>
              <a:rPr lang="en-US"/>
              <a:t>Re-engineer/Refactor: Impact Analysis </a:t>
            </a:r>
          </a:p>
          <a:p>
            <a:r>
              <a:rPr lang="en-US" sz="3600"/>
              <a:t>Can be applied at multiple levels</a:t>
            </a:r>
          </a:p>
          <a:p>
            <a:pPr lvl="1"/>
            <a:r>
              <a:rPr lang="en-US"/>
              <a:t>Architecture, Component and Class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08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ECDB237-63E5-40F9-84AF-8C20DA36B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AC44EF-CD94-4ACA-820B-B9BE23FA22C9}"/>
              </a:ext>
            </a:extLst>
          </p:cNvPr>
          <p:cNvSpPr txBox="1">
            <a:spLocks/>
          </p:cNvSpPr>
          <p:nvPr/>
        </p:nvSpPr>
        <p:spPr>
          <a:xfrm>
            <a:off x="2074461" y="2400301"/>
            <a:ext cx="13333862" cy="6273437"/>
          </a:xfr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Achieving Agility Through Architecture Visibility </a:t>
            </a:r>
          </a:p>
          <a:p>
            <a:pPr lvl="1"/>
            <a:r>
              <a:rPr lang="en-US" dirty="0"/>
              <a:t>Carl </a:t>
            </a:r>
            <a:r>
              <a:rPr lang="en-US" dirty="0" err="1"/>
              <a:t>Hinsman</a:t>
            </a:r>
            <a:r>
              <a:rPr lang="en-US" dirty="0"/>
              <a:t>, Neeraj </a:t>
            </a:r>
            <a:r>
              <a:rPr lang="en-US" dirty="0" err="1"/>
              <a:t>Sangal</a:t>
            </a:r>
            <a:r>
              <a:rPr lang="en-US" dirty="0"/>
              <a:t> and Judith Stafford</a:t>
            </a:r>
          </a:p>
          <a:p>
            <a:r>
              <a:rPr lang="en-US" sz="3600" dirty="0"/>
              <a:t>Architecture migration using DSM in a large scale software project</a:t>
            </a:r>
          </a:p>
          <a:p>
            <a:pPr lvl="1"/>
            <a:r>
              <a:rPr lang="en-US" dirty="0"/>
              <a:t>Takashi Maki, Ricoh</a:t>
            </a:r>
          </a:p>
          <a:p>
            <a:r>
              <a:rPr lang="en-US" sz="3600" dirty="0"/>
              <a:t>Design Structure Matrix Methods and Applications</a:t>
            </a:r>
          </a:p>
          <a:p>
            <a:pPr lvl="1"/>
            <a:r>
              <a:rPr lang="en-US" dirty="0"/>
              <a:t>Steven D. Eppinger and Tyson R. Browning</a:t>
            </a:r>
          </a:p>
          <a:p>
            <a:r>
              <a:rPr lang="en-US" sz="3600" dirty="0"/>
              <a:t>www.dsmweb.org</a:t>
            </a:r>
          </a:p>
          <a:p>
            <a:pPr lvl="1"/>
            <a:r>
              <a:rPr lang="en-US" dirty="0"/>
              <a:t>General information on DSMs</a:t>
            </a:r>
          </a:p>
          <a:p>
            <a:pPr lvl="1">
              <a:buFont typeface="Arial" panose="020B0604020202020204" pitchFamily="34" charset="0"/>
              <a:buNone/>
            </a:pPr>
            <a:endParaRPr lang="nl-NL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3" descr="http://mitpress.mit.edu/images/products/books/9780262017527-f30.jpg">
            <a:extLst>
              <a:ext uri="{FF2B5EF4-FFF2-40B4-BE49-F238E27FC236}">
                <a16:creationId xmlns:a16="http://schemas.microsoft.com/office/drawing/2014/main" id="{9BE1B229-0AAB-49DC-8BDE-87BBB62355C2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68862" y="5537019"/>
            <a:ext cx="3147864" cy="404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861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4185379-9F9A-4CEE-8F79-A49E594D2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Cost of Software Complexity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1727B8-A63C-4DD0-9860-E85A1065EEF8}"/>
              </a:ext>
            </a:extLst>
          </p:cNvPr>
          <p:cNvSpPr txBox="1">
            <a:spLocks/>
          </p:cNvSpPr>
          <p:nvPr/>
        </p:nvSpPr>
        <p:spPr>
          <a:xfrm>
            <a:off x="3136392" y="1961388"/>
            <a:ext cx="12790584" cy="6412707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Calibri" pitchFamily="34" charset="0"/>
              </a:rPr>
              <a:t>Architectural complexity is expensive.</a:t>
            </a:r>
          </a:p>
          <a:p>
            <a:pPr lvl="1"/>
            <a:r>
              <a:rPr lang="en-US" dirty="0">
                <a:latin typeface="Calibri" pitchFamily="34" charset="0"/>
              </a:rPr>
              <a:t>8x more defects</a:t>
            </a:r>
          </a:p>
          <a:p>
            <a:pPr lvl="1"/>
            <a:endParaRPr lang="en-US" dirty="0">
              <a:latin typeface="Calibri" pitchFamily="34" charset="0"/>
            </a:endParaRPr>
          </a:p>
          <a:p>
            <a:pPr lvl="1"/>
            <a:endParaRPr lang="en-US" dirty="0">
              <a:latin typeface="Calibri" pitchFamily="34" charset="0"/>
            </a:endParaRPr>
          </a:p>
          <a:p>
            <a:pPr lvl="1"/>
            <a:endParaRPr lang="en-US" dirty="0">
              <a:latin typeface="Calibri" pitchFamily="34" charset="0"/>
            </a:endParaRPr>
          </a:p>
          <a:p>
            <a:pPr lvl="1"/>
            <a:endParaRPr lang="en-US" dirty="0">
              <a:latin typeface="Calibri" pitchFamily="34" charset="0"/>
            </a:endParaRPr>
          </a:p>
          <a:p>
            <a:pPr lvl="1"/>
            <a:endParaRPr lang="en-US" dirty="0">
              <a:latin typeface="Calibri" pitchFamily="34" charset="0"/>
            </a:endParaRPr>
          </a:p>
          <a:p>
            <a:pPr lvl="1"/>
            <a:endParaRPr lang="en-US" dirty="0">
              <a:latin typeface="Calibri" pitchFamily="34" charset="0"/>
            </a:endParaRPr>
          </a:p>
          <a:p>
            <a:pPr lvl="1"/>
            <a:r>
              <a:rPr lang="en-US" dirty="0">
                <a:latin typeface="Calibri" pitchFamily="34" charset="0"/>
              </a:rPr>
              <a:t>50% lower productivity </a:t>
            </a:r>
          </a:p>
          <a:p>
            <a:pPr lvl="1"/>
            <a:r>
              <a:rPr lang="en-US" dirty="0">
                <a:latin typeface="Calibri" pitchFamily="34" charset="0"/>
              </a:rPr>
              <a:t>10x higher staff turnover 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69326C6-FBF7-4E99-92E6-83A2CB82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116" y="3221507"/>
            <a:ext cx="10215563" cy="350023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0382A3E-7DCA-456A-9BAF-ED6974AE03AA}"/>
              </a:ext>
            </a:extLst>
          </p:cNvPr>
          <p:cNvSpPr/>
          <p:nvPr/>
        </p:nvSpPr>
        <p:spPr>
          <a:xfrm>
            <a:off x="2700344" y="9403380"/>
            <a:ext cx="117300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Source: Technical Debt in Large Systems: Understanding the cost of software complexity - Dan Sturtevant</a:t>
            </a:r>
          </a:p>
        </p:txBody>
      </p:sp>
    </p:spTree>
    <p:extLst>
      <p:ext uri="{BB962C8B-B14F-4D97-AF65-F5344CB8AC3E}">
        <p14:creationId xmlns:p14="http://schemas.microsoft.com/office/powerpoint/2010/main" val="328687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r="51"/>
          <a:stretch>
            <a:fillRect/>
          </a:stretch>
        </p:blipFill>
        <p:spPr>
          <a:xfrm>
            <a:off x="0" y="-235130"/>
            <a:ext cx="18288000" cy="9030692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/>
              <a:t>johan.van.den.muijsenberg@alten.nl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Johan van den Muijsenberg - Alten</a:t>
            </a:r>
          </a:p>
          <a:p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your attention !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Design Structure Matrix</a:t>
            </a:r>
            <a:br>
              <a:rPr lang="en-US" dirty="0"/>
            </a:br>
            <a:r>
              <a:rPr lang="en-US" sz="2400" i="1" dirty="0"/>
              <a:t>your code as model</a:t>
            </a:r>
            <a:endParaRPr lang="en-US" dirty="0"/>
          </a:p>
          <a:p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2019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0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2BBAA164-2539-4329-8C65-051BCB8CC9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Dependency management is hard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4A65F40-1712-4B34-95AC-2AE20F655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Reasons - Human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487975-BB99-4718-86EE-4BC4BBAE1EB0}"/>
              </a:ext>
            </a:extLst>
          </p:cNvPr>
          <p:cNvSpPr txBox="1">
            <a:spLocks/>
          </p:cNvSpPr>
          <p:nvPr/>
        </p:nvSpPr>
        <p:spPr>
          <a:xfrm>
            <a:off x="3136392" y="1961388"/>
            <a:ext cx="10893972" cy="6412707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Calibri" pitchFamily="34" charset="0"/>
              </a:rPr>
              <a:t>Lack of awareness design principles</a:t>
            </a:r>
          </a:p>
          <a:p>
            <a:pPr lvl="1"/>
            <a:r>
              <a:rPr lang="en-US" dirty="0">
                <a:latin typeface="Calibri" pitchFamily="34" charset="0"/>
              </a:rPr>
              <a:t>Lack of training/coaching</a:t>
            </a:r>
          </a:p>
          <a:p>
            <a:r>
              <a:rPr lang="en-US" sz="3600" dirty="0">
                <a:latin typeface="Calibri" pitchFamily="34" charset="0"/>
              </a:rPr>
              <a:t>Project/human short term focus</a:t>
            </a:r>
          </a:p>
          <a:p>
            <a:pPr lvl="1"/>
            <a:r>
              <a:rPr lang="en-US" dirty="0">
                <a:latin typeface="Calibri" pitchFamily="34" charset="0"/>
              </a:rPr>
              <a:t>Consistent high project pressure will lead to accumulation of technical debt and will hurt productivity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3B2FF4D-E7AD-4BF5-BE58-A30062D8B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776451"/>
              </p:ext>
            </p:extLst>
          </p:nvPr>
        </p:nvGraphicFramePr>
        <p:xfrm>
          <a:off x="6011656" y="5575548"/>
          <a:ext cx="5202623" cy="3532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4">
            <a:extLst>
              <a:ext uri="{FF2B5EF4-FFF2-40B4-BE49-F238E27FC236}">
                <a16:creationId xmlns:a16="http://schemas.microsoft.com/office/drawing/2014/main" id="{39442065-5BDE-44D6-A419-D9F89F85BADC}"/>
              </a:ext>
            </a:extLst>
          </p:cNvPr>
          <p:cNvSpPr txBox="1"/>
          <p:nvPr/>
        </p:nvSpPr>
        <p:spPr>
          <a:xfrm>
            <a:off x="11056617" y="8004751"/>
            <a:ext cx="552266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Increase technical debt</a:t>
            </a:r>
            <a:endParaRPr lang="nl-NL" sz="4050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EBFACAA-AEBB-4896-8696-DC801DF9307E}"/>
              </a:ext>
            </a:extLst>
          </p:cNvPr>
          <p:cNvSpPr txBox="1"/>
          <p:nvPr/>
        </p:nvSpPr>
        <p:spPr>
          <a:xfrm>
            <a:off x="1134028" y="7967821"/>
            <a:ext cx="532068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/>
              <a:t>Reduce technical debt</a:t>
            </a:r>
            <a:endParaRPr lang="nl-NL" sz="4050" dirty="0"/>
          </a:p>
        </p:txBody>
      </p:sp>
    </p:spTree>
    <p:extLst>
      <p:ext uri="{BB962C8B-B14F-4D97-AF65-F5344CB8AC3E}">
        <p14:creationId xmlns:p14="http://schemas.microsoft.com/office/powerpoint/2010/main" val="121802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5246B74-73BF-4CAF-9F1F-12B39A4446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Dependency management is hard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274A9FC-14C0-4918-96E0-6FCC21F61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Reasons – Architecture Control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1275EF-DFE8-4A0D-95E3-42D5997D505A}"/>
              </a:ext>
            </a:extLst>
          </p:cNvPr>
          <p:cNvSpPr txBox="1">
            <a:spLocks/>
          </p:cNvSpPr>
          <p:nvPr/>
        </p:nvSpPr>
        <p:spPr>
          <a:xfrm>
            <a:off x="3136392" y="1961388"/>
            <a:ext cx="10893972" cy="6412707"/>
          </a:xfr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Calibri" pitchFamily="34" charset="0"/>
              </a:rPr>
              <a:t>Insufficient software architecture definition</a:t>
            </a:r>
          </a:p>
          <a:p>
            <a:pPr lvl="1"/>
            <a:r>
              <a:rPr lang="en-US">
                <a:latin typeface="Calibri" pitchFamily="34" charset="0"/>
              </a:rPr>
              <a:t>In many cases architectural definition absent or provides insufficient guidance </a:t>
            </a:r>
          </a:p>
          <a:p>
            <a:pPr lvl="1"/>
            <a:r>
              <a:rPr lang="en-US">
                <a:latin typeface="Calibri" pitchFamily="34" charset="0"/>
              </a:rPr>
              <a:t>PowerPoint architecture</a:t>
            </a:r>
          </a:p>
          <a:p>
            <a:r>
              <a:rPr lang="en-US" sz="3600">
                <a:latin typeface="Calibri" pitchFamily="34" charset="0"/>
              </a:rPr>
              <a:t>Insufficient software architecture control</a:t>
            </a:r>
          </a:p>
          <a:p>
            <a:pPr lvl="1"/>
            <a:r>
              <a:rPr lang="en-US">
                <a:latin typeface="Calibri" pitchFamily="34" charset="0"/>
              </a:rPr>
              <a:t>No validation if implementation conforms architectural definition</a:t>
            </a:r>
          </a:p>
          <a:p>
            <a:r>
              <a:rPr lang="en-US" sz="3600">
                <a:latin typeface="Calibri" pitchFamily="34" charset="0"/>
              </a:rPr>
              <a:t>Developers can easily violate intended architecture</a:t>
            </a:r>
          </a:p>
          <a:p>
            <a:pPr lvl="1"/>
            <a:r>
              <a:rPr lang="en-US">
                <a:latin typeface="Calibri" pitchFamily="34" charset="0"/>
              </a:rPr>
              <a:t>By modifying source code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7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2AA8E0D-5390-4EFE-BAF9-A9B048EC5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Dependency management is hard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53A8E8-67C6-4EA7-9C0D-1648707B9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Reasons – Architecture Visualization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701FB7-8405-46AD-95D3-BED934B8D7C7}"/>
              </a:ext>
            </a:extLst>
          </p:cNvPr>
          <p:cNvSpPr txBox="1">
            <a:spLocks/>
          </p:cNvSpPr>
          <p:nvPr/>
        </p:nvSpPr>
        <p:spPr>
          <a:xfrm>
            <a:off x="3136392" y="1961388"/>
            <a:ext cx="11830050" cy="6527007"/>
          </a:xfr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Calibri" pitchFamily="34" charset="0"/>
              </a:rPr>
              <a:t>UML not suitable for managing software architecture</a:t>
            </a:r>
          </a:p>
          <a:p>
            <a:pPr lvl="1"/>
            <a:r>
              <a:rPr lang="en-US">
                <a:latin typeface="Calibri" pitchFamily="34" charset="0"/>
              </a:rPr>
              <a:t>Difficult to keep in synch with code</a:t>
            </a:r>
          </a:p>
          <a:p>
            <a:pPr lvl="1"/>
            <a:r>
              <a:rPr lang="en-US">
                <a:latin typeface="Calibri" pitchFamily="34" charset="0"/>
              </a:rPr>
              <a:t>Easily overwhelmed by dependencies</a:t>
            </a:r>
          </a:p>
          <a:p>
            <a:pPr lvl="1"/>
            <a:r>
              <a:rPr lang="en-US">
                <a:latin typeface="Calibri" pitchFamily="34" charset="0"/>
              </a:rPr>
              <a:t>Dependencies in model not in any view</a:t>
            </a:r>
          </a:p>
          <a:p>
            <a:pPr>
              <a:buFont typeface="Arial" panose="020B0604020202020204" pitchFamily="34" charset="0"/>
              <a:buNone/>
            </a:pPr>
            <a:endParaRPr lang="en-US" sz="3600" dirty="0"/>
          </a:p>
        </p:txBody>
      </p:sp>
      <p:pic>
        <p:nvPicPr>
          <p:cNvPr id="5" name="Picture 3" descr="ant-tj">
            <a:extLst>
              <a:ext uri="{FF2B5EF4-FFF2-40B4-BE49-F238E27FC236}">
                <a16:creationId xmlns:a16="http://schemas.microsoft.com/office/drawing/2014/main" id="{EF274A19-0945-4CFE-8335-A04E3C23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1472" y="4865735"/>
            <a:ext cx="6912768" cy="480383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AutoShape 14">
            <a:extLst>
              <a:ext uri="{FF2B5EF4-FFF2-40B4-BE49-F238E27FC236}">
                <a16:creationId xmlns:a16="http://schemas.microsoft.com/office/drawing/2014/main" id="{6F6D5523-2019-4FA6-9311-629BCFF74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6187" y="5642411"/>
            <a:ext cx="4914900" cy="1257300"/>
          </a:xfrm>
          <a:prstGeom prst="wedgeRoundRectCallout">
            <a:avLst>
              <a:gd name="adj1" fmla="val -43283"/>
              <a:gd name="adj2" fmla="val 94444"/>
              <a:gd name="adj3" fmla="val 16667"/>
            </a:avLst>
          </a:prstGeom>
          <a:solidFill>
            <a:schemeClr val="accent3"/>
          </a:solidFill>
          <a:ln w="9525" algn="ctr">
            <a:noFill/>
            <a:miter lim="800000"/>
            <a:headEnd/>
            <a:tailEnd/>
          </a:ln>
        </p:spPr>
        <p:txBody>
          <a:bodyPr lIns="0" rIns="0"/>
          <a:lstStyle/>
          <a:p>
            <a:pPr marL="435770" indent="-171450"/>
            <a:r>
              <a:rPr lang="en-US" sz="3000" dirty="0">
                <a:solidFill>
                  <a:schemeClr val="bg1"/>
                </a:solidFill>
              </a:rPr>
              <a:t>Hard to determine which dependencies are bad</a:t>
            </a:r>
          </a:p>
        </p:txBody>
      </p:sp>
    </p:spTree>
    <p:extLst>
      <p:ext uri="{BB962C8B-B14F-4D97-AF65-F5344CB8AC3E}">
        <p14:creationId xmlns:p14="http://schemas.microsoft.com/office/powerpoint/2010/main" val="261319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88ED195-1BFD-4645-8AFF-67AA3F1B13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4709BE3-E213-4240-B2A2-7FBB2B87C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pic>
        <p:nvPicPr>
          <p:cNvPr id="38" name="Graphique 37">
            <a:extLst>
              <a:ext uri="{FF2B5EF4-FFF2-40B4-BE49-F238E27FC236}">
                <a16:creationId xmlns:a16="http://schemas.microsoft.com/office/drawing/2014/main" id="{F9ADC322-BAD1-5444-BA38-D4B5E44B68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4613452"/>
            <a:ext cx="979807" cy="979807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F570EDB5-62D8-644C-BA69-CD0B0D5EDFBB}"/>
              </a:ext>
            </a:extLst>
          </p:cNvPr>
          <p:cNvSpPr/>
          <p:nvPr/>
        </p:nvSpPr>
        <p:spPr>
          <a:xfrm>
            <a:off x="5562600" y="235847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F6F5950-6E61-5641-9BF6-3191399454D7}"/>
              </a:ext>
            </a:extLst>
          </p:cNvPr>
          <p:cNvSpPr/>
          <p:nvPr/>
        </p:nvSpPr>
        <p:spPr>
          <a:xfrm>
            <a:off x="5562600" y="385483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B0C425C-1571-7647-B413-C64F29D5C386}"/>
              </a:ext>
            </a:extLst>
          </p:cNvPr>
          <p:cNvSpPr/>
          <p:nvPr/>
        </p:nvSpPr>
        <p:spPr>
          <a:xfrm>
            <a:off x="5562600" y="5351189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8971C13-F93B-7F43-8EDA-C4326ABBED92}"/>
              </a:ext>
            </a:extLst>
          </p:cNvPr>
          <p:cNvSpPr/>
          <p:nvPr/>
        </p:nvSpPr>
        <p:spPr>
          <a:xfrm>
            <a:off x="5562600" y="6847544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CB0CA35-8FEC-E240-9DBC-EA2F33D4F2D6}"/>
              </a:ext>
            </a:extLst>
          </p:cNvPr>
          <p:cNvSpPr/>
          <p:nvPr/>
        </p:nvSpPr>
        <p:spPr>
          <a:xfrm>
            <a:off x="5562600" y="8343900"/>
            <a:ext cx="1143000" cy="1143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61D60397-622E-ED49-AC52-E7A19F70FD80}"/>
              </a:ext>
            </a:extLst>
          </p:cNvPr>
          <p:cNvSpPr txBox="1">
            <a:spLocks/>
          </p:cNvSpPr>
          <p:nvPr/>
        </p:nvSpPr>
        <p:spPr>
          <a:xfrm>
            <a:off x="5562599" y="2669269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574EB46E-399B-1E4E-BECE-FFB619CB6B1A}"/>
              </a:ext>
            </a:extLst>
          </p:cNvPr>
          <p:cNvSpPr txBox="1">
            <a:spLocks/>
          </p:cNvSpPr>
          <p:nvPr/>
        </p:nvSpPr>
        <p:spPr>
          <a:xfrm>
            <a:off x="5562599" y="4180017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CD83A597-0CF1-D44F-9FC9-FDAC4CB82861}"/>
              </a:ext>
            </a:extLst>
          </p:cNvPr>
          <p:cNvSpPr txBox="1">
            <a:spLocks/>
          </p:cNvSpPr>
          <p:nvPr/>
        </p:nvSpPr>
        <p:spPr>
          <a:xfrm>
            <a:off x="5562599" y="5631130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554A9D2-E8FC-9744-B216-BA9C58AD11FF}"/>
              </a:ext>
            </a:extLst>
          </p:cNvPr>
          <p:cNvSpPr txBox="1">
            <a:spLocks/>
          </p:cNvSpPr>
          <p:nvPr/>
        </p:nvSpPr>
        <p:spPr>
          <a:xfrm>
            <a:off x="5562599" y="7141878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9662C276-AE38-D64B-8DA4-1E877105D48D}"/>
              </a:ext>
            </a:extLst>
          </p:cNvPr>
          <p:cNvSpPr txBox="1">
            <a:spLocks/>
          </p:cNvSpPr>
          <p:nvPr/>
        </p:nvSpPr>
        <p:spPr>
          <a:xfrm>
            <a:off x="5562599" y="8652625"/>
            <a:ext cx="1143001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5212C5B1-1C24-5942-8E12-3C6ACE3049B5}"/>
              </a:ext>
            </a:extLst>
          </p:cNvPr>
          <p:cNvSpPr txBox="1">
            <a:spLocks/>
          </p:cNvSpPr>
          <p:nvPr/>
        </p:nvSpPr>
        <p:spPr>
          <a:xfrm>
            <a:off x="988878" y="5717270"/>
            <a:ext cx="3421649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400" b="0" i="0" kern="120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Agenda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B2B21AA-DF51-D249-9258-ECD71508B9B7}"/>
              </a:ext>
            </a:extLst>
          </p:cNvPr>
          <p:cNvSpPr txBox="1">
            <a:spLocks/>
          </p:cNvSpPr>
          <p:nvPr/>
        </p:nvSpPr>
        <p:spPr>
          <a:xfrm>
            <a:off x="7054151" y="267220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accent2"/>
                </a:solidFill>
              </a:rPr>
              <a:t>INTRoduction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324AD105-BF97-574F-9D4B-3EBBFFA1C857}"/>
              </a:ext>
            </a:extLst>
          </p:cNvPr>
          <p:cNvSpPr txBox="1">
            <a:spLocks/>
          </p:cNvSpPr>
          <p:nvPr/>
        </p:nvSpPr>
        <p:spPr>
          <a:xfrm>
            <a:off x="7054151" y="41630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DSM OVERVIEW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F3A48BAD-C816-F947-9097-B4AE5BFB5E35}"/>
              </a:ext>
            </a:extLst>
          </p:cNvPr>
          <p:cNvSpPr txBox="1">
            <a:spLocks/>
          </p:cNvSpPr>
          <p:nvPr/>
        </p:nvSpPr>
        <p:spPr>
          <a:xfrm>
            <a:off x="7054151" y="5634067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TOOLING</a:t>
            </a:r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97E6EE99-0F49-ED4C-B645-BCEC1253EB3F}"/>
              </a:ext>
            </a:extLst>
          </p:cNvPr>
          <p:cNvSpPr txBox="1">
            <a:spLocks/>
          </p:cNvSpPr>
          <p:nvPr/>
        </p:nvSpPr>
        <p:spPr>
          <a:xfrm>
            <a:off x="7054151" y="7118876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DSM DEMO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C39AF24-FC3C-CE48-91B6-9D677DE03F24}"/>
              </a:ext>
            </a:extLst>
          </p:cNvPr>
          <p:cNvSpPr txBox="1">
            <a:spLocks/>
          </p:cNvSpPr>
          <p:nvPr/>
        </p:nvSpPr>
        <p:spPr>
          <a:xfrm>
            <a:off x="7054151" y="8649502"/>
            <a:ext cx="10075846" cy="52141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2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1314642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Theme">
  <a:themeElements>
    <a:clrScheme name="Alten">
      <a:dk1>
        <a:srgbClr val="063C67"/>
      </a:dk1>
      <a:lt1>
        <a:srgbClr val="FFFFFF"/>
      </a:lt1>
      <a:dk2>
        <a:srgbClr val="858591"/>
      </a:dk2>
      <a:lt2>
        <a:srgbClr val="FFFFFF"/>
      </a:lt2>
      <a:accent1>
        <a:srgbClr val="FFC800"/>
      </a:accent1>
      <a:accent2>
        <a:srgbClr val="C0C0C8"/>
      </a:accent2>
      <a:accent3>
        <a:srgbClr val="063C67"/>
      </a:accent3>
      <a:accent4>
        <a:srgbClr val="1D93C9"/>
      </a:accent4>
      <a:accent5>
        <a:srgbClr val="7ECBEE"/>
      </a:accent5>
      <a:accent6>
        <a:srgbClr val="2F80F3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DA52A0CA-A3E0-4004-8A70-8CB58F5FC2AE}" vid="{82B7F5AE-ABBE-4050-9B6D-5C00F7DF8D18}"/>
    </a:ext>
  </a:extLst>
</a:theme>
</file>

<file path=ppt/theme/theme2.xml><?xml version="1.0" encoding="utf-8"?>
<a:theme xmlns:a="http://schemas.openxmlformats.org/drawingml/2006/main" name="ALTEN HEADER">
  <a:themeElements>
    <a:clrScheme name="Alten">
      <a:dk1>
        <a:srgbClr val="063C67"/>
      </a:dk1>
      <a:lt1>
        <a:srgbClr val="FFFFFF"/>
      </a:lt1>
      <a:dk2>
        <a:srgbClr val="858591"/>
      </a:dk2>
      <a:lt2>
        <a:srgbClr val="FFFFFF"/>
      </a:lt2>
      <a:accent1>
        <a:srgbClr val="FFC800"/>
      </a:accent1>
      <a:accent2>
        <a:srgbClr val="C0C0C8"/>
      </a:accent2>
      <a:accent3>
        <a:srgbClr val="063C67"/>
      </a:accent3>
      <a:accent4>
        <a:srgbClr val="1D93C9"/>
      </a:accent4>
      <a:accent5>
        <a:srgbClr val="7ECBEE"/>
      </a:accent5>
      <a:accent6>
        <a:srgbClr val="2F80F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1" id="{DA52A0CA-A3E0-4004-8A70-8CB58F5FC2AE}" vid="{1FAC82DC-0194-4DF0-A9DE-5BC16501D8F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48FBCD03B69141BC1494D578A6063D" ma:contentTypeVersion="0" ma:contentTypeDescription="Create a new document." ma:contentTypeScope="" ma:versionID="8711461a6bd8155a63f0a62556a9af1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9A2162-6C17-4659-999E-AA06E007BD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D23B24-DECD-49D1-8988-676965A8255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16ECF8-4A4F-479B-AEBA-6957BA64EA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ALTEN_PPT_template_2019_no_text_5cb099a2b998c</Template>
  <TotalTime>108</TotalTime>
  <Words>1724</Words>
  <Application>Microsoft Office PowerPoint</Application>
  <PresentationFormat>Aangepast</PresentationFormat>
  <Paragraphs>407</Paragraphs>
  <Slides>50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50</vt:i4>
      </vt:variant>
    </vt:vector>
  </HeadingPairs>
  <TitlesOfParts>
    <vt:vector size="57" baseType="lpstr">
      <vt:lpstr>ＭＳ Ｐゴシック</vt:lpstr>
      <vt:lpstr>Arial</vt:lpstr>
      <vt:lpstr>Arial Black</vt:lpstr>
      <vt:lpstr>Avenir Roman</vt:lpstr>
      <vt:lpstr>Calibri</vt:lpstr>
      <vt:lpstr>Blank Theme</vt:lpstr>
      <vt:lpstr>ALTEN HEADER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Johan van den Muijsenberg</dc:creator>
  <cp:lastModifiedBy>Johan van den Muijsenberg</cp:lastModifiedBy>
  <cp:revision>12</cp:revision>
  <dcterms:created xsi:type="dcterms:W3CDTF">2019-04-14T10:54:30Z</dcterms:created>
  <dcterms:modified xsi:type="dcterms:W3CDTF">2019-04-30T20:30:55Z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0x0101000B48FBCD03B69141BC1494D578A6063D</vt:lpwstr>
  </property>
</Properties>
</file>